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8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9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1" r:id="rId5"/>
    <p:sldMasterId id="2147483689" r:id="rId6"/>
    <p:sldMasterId id="2147483704" r:id="rId7"/>
    <p:sldMasterId id="2147483719" r:id="rId8"/>
    <p:sldMasterId id="2147483734" r:id="rId9"/>
    <p:sldMasterId id="2147483749" r:id="rId10"/>
    <p:sldMasterId id="2147483764" r:id="rId11"/>
    <p:sldMasterId id="2147483781" r:id="rId12"/>
    <p:sldMasterId id="2147483799" r:id="rId13"/>
  </p:sldMasterIdLst>
  <p:notesMasterIdLst>
    <p:notesMasterId r:id="rId43"/>
  </p:notesMasterIdLst>
  <p:handoutMasterIdLst>
    <p:handoutMasterId r:id="rId44"/>
  </p:handoutMasterIdLst>
  <p:sldIdLst>
    <p:sldId id="356" r:id="rId14"/>
    <p:sldId id="358" r:id="rId15"/>
    <p:sldId id="377" r:id="rId16"/>
    <p:sldId id="360" r:id="rId17"/>
    <p:sldId id="379" r:id="rId18"/>
    <p:sldId id="380" r:id="rId19"/>
    <p:sldId id="382" r:id="rId20"/>
    <p:sldId id="381" r:id="rId21"/>
    <p:sldId id="378" r:id="rId22"/>
    <p:sldId id="280" r:id="rId23"/>
    <p:sldId id="256" r:id="rId24"/>
    <p:sldId id="372" r:id="rId25"/>
    <p:sldId id="371" r:id="rId26"/>
    <p:sldId id="326" r:id="rId27"/>
    <p:sldId id="354" r:id="rId28"/>
    <p:sldId id="373" r:id="rId29"/>
    <p:sldId id="361" r:id="rId30"/>
    <p:sldId id="362" r:id="rId31"/>
    <p:sldId id="383" r:id="rId32"/>
    <p:sldId id="384" r:id="rId33"/>
    <p:sldId id="385" r:id="rId34"/>
    <p:sldId id="386" r:id="rId35"/>
    <p:sldId id="374" r:id="rId36"/>
    <p:sldId id="375" r:id="rId37"/>
    <p:sldId id="387" r:id="rId38"/>
    <p:sldId id="367" r:id="rId39"/>
    <p:sldId id="363" r:id="rId40"/>
    <p:sldId id="366" r:id="rId41"/>
    <p:sldId id="388" r:id="rId42"/>
  </p:sldIdLst>
  <p:sldSz cx="9144000" cy="6858000" type="screen4x3"/>
  <p:notesSz cx="6805613" cy="9944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4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48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577" autoAdjust="0"/>
  </p:normalViewPr>
  <p:slideViewPr>
    <p:cSldViewPr>
      <p:cViewPr varScale="1">
        <p:scale>
          <a:sx n="90" d="100"/>
          <a:sy n="90" d="100"/>
        </p:scale>
        <p:origin x="59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3"/>
    </p:cViewPr>
  </p:sorterViewPr>
  <p:notesViewPr>
    <p:cSldViewPr>
      <p:cViewPr varScale="1">
        <p:scale>
          <a:sx n="61" d="100"/>
          <a:sy n="61" d="100"/>
        </p:scale>
        <p:origin x="-3259" y="-101"/>
      </p:cViewPr>
      <p:guideLst>
        <p:guide orient="horz" pos="3132"/>
        <p:guide pos="214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viewProps" Target="view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841" cy="49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4183" y="0"/>
            <a:ext cx="2949841" cy="49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dirty="0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4749"/>
            <a:ext cx="2949841" cy="49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dirty="0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4183" y="9444749"/>
            <a:ext cx="2949841" cy="49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fld id="{039768A3-638C-44E6-9DF3-351F929D10E8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75542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841" cy="49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dirty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183" y="0"/>
            <a:ext cx="2949841" cy="49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dirty="0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244" y="4723170"/>
            <a:ext cx="5445126" cy="4475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4749"/>
            <a:ext cx="2949841" cy="49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dirty="0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183" y="9444749"/>
            <a:ext cx="2949841" cy="49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fld id="{D639D7F2-BF02-4218-AF89-E06ED9902710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6668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bg-BG" dirty="0" smtClean="0"/>
              <a:t>Ани</a:t>
            </a:r>
          </a:p>
          <a:p>
            <a:pPr marL="171450" indent="-171450">
              <a:buFontTx/>
              <a:buChar char="-"/>
            </a:pPr>
            <a:r>
              <a:rPr lang="bg-BG" dirty="0" smtClean="0"/>
              <a:t>1996</a:t>
            </a:r>
            <a:endParaRPr lang="fr-BE" dirty="0" smtClean="0"/>
          </a:p>
          <a:p>
            <a:pPr marL="171450" indent="-171450">
              <a:buFontTx/>
              <a:buChar char="-"/>
            </a:pPr>
            <a:r>
              <a:rPr lang="bg-BG" dirty="0" smtClean="0"/>
              <a:t>Учителка, Посолство,</a:t>
            </a:r>
            <a:r>
              <a:rPr lang="bg-BG" baseline="0" dirty="0" smtClean="0"/>
              <a:t> мениджър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9D7F2-BF02-4218-AF89-E06ED9902710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2534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9D7F2-BF02-4218-AF89-E06ED9902710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9459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BE" altLang="en-US" dirty="0">
              <a:latin typeface="Arial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  <a:defRPr/>
            </a:pPr>
            <a:endParaRPr lang="fr-BE" altLang="en-US" dirty="0">
              <a:latin typeface="Arial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  <a:defRPr/>
            </a:pPr>
            <a:endParaRPr lang="en-GB" altLang="en-US" dirty="0">
              <a:latin typeface="Arial" pitchFamily="34" charset="0"/>
            </a:endParaRPr>
          </a:p>
          <a:p>
            <a:pPr>
              <a:defRPr/>
            </a:pPr>
            <a:endParaRPr lang="fr-BE" altLang="en-US" dirty="0">
              <a:latin typeface="Arial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169EF-68EB-45FA-932E-E733813B2F4F}" type="slidenum">
              <a:rPr lang="en-GB" altLang="en-US" smtClean="0"/>
              <a:pPr/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71322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https://epso.europa.eu/job-opportunities/traineeships_bg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9D7F2-BF02-4218-AF89-E06ED9902710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3271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BE" dirty="0" smtClean="0"/>
              <a:t>https://ec.europa.eu/stages/home_en</a:t>
            </a:r>
          </a:p>
          <a:p>
            <a:pPr marL="171450" indent="-171450">
              <a:buFontTx/>
              <a:buChar char="-"/>
            </a:pPr>
            <a:r>
              <a:rPr lang="fr-BE" dirty="0" err="1" smtClean="0"/>
              <a:t>Unpaid</a:t>
            </a:r>
            <a:r>
              <a:rPr lang="fr-BE" dirty="0" smtClean="0"/>
              <a:t> </a:t>
            </a:r>
            <a:r>
              <a:rPr lang="fr-BE" dirty="0" err="1" smtClean="0"/>
              <a:t>traineeships</a:t>
            </a:r>
            <a:r>
              <a:rPr lang="fr-BE" dirty="0" smtClean="0"/>
              <a:t> (</a:t>
            </a:r>
            <a:r>
              <a:rPr lang="fr-BE" dirty="0" err="1" smtClean="0"/>
              <a:t>tbc</a:t>
            </a:r>
            <a:r>
              <a:rPr lang="fr-BE" dirty="0" smtClean="0"/>
              <a:t>)</a:t>
            </a:r>
          </a:p>
          <a:p>
            <a:pPr marL="171450" indent="-171450">
              <a:buFontTx/>
              <a:buChar char="-"/>
            </a:pPr>
            <a:r>
              <a:rPr lang="fr-BE" dirty="0" err="1" smtClean="0"/>
              <a:t>Advantages</a:t>
            </a:r>
            <a:r>
              <a:rPr lang="fr-BE" baseline="0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9D7F2-BF02-4218-AF89-E06ED9902710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27302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BE" dirty="0" smtClean="0"/>
              <a:t>EPSO</a:t>
            </a:r>
          </a:p>
          <a:p>
            <a:pPr marL="171450" indent="-171450">
              <a:buFontTx/>
              <a:buChar char="-"/>
            </a:pPr>
            <a:r>
              <a:rPr lang="fr-BE" dirty="0" smtClean="0"/>
              <a:t>Model tests for </a:t>
            </a:r>
            <a:r>
              <a:rPr lang="fr-BE" dirty="0" err="1" smtClean="0"/>
              <a:t>benchmarking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9D7F2-BF02-4218-AF89-E06ED9902710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15919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https://europa.eu/youth/working_bg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9D7F2-BF02-4218-AF89-E06ED9902710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67364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BE" dirty="0" smtClean="0"/>
              <a:t>Never stop</a:t>
            </a:r>
            <a:r>
              <a:rPr lang="fr-BE" baseline="0" dirty="0" smtClean="0"/>
              <a:t> </a:t>
            </a:r>
            <a:r>
              <a:rPr lang="fr-BE" baseline="0" dirty="0" err="1" smtClean="0"/>
              <a:t>learning</a:t>
            </a:r>
            <a:r>
              <a:rPr lang="fr-BE" baseline="0" dirty="0" smtClean="0"/>
              <a:t>  - new </a:t>
            </a:r>
            <a:r>
              <a:rPr lang="fr-BE" baseline="0" dirty="0" err="1" smtClean="0"/>
              <a:t>languages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skills</a:t>
            </a:r>
            <a:r>
              <a:rPr lang="fr-BE" baseline="0" dirty="0" smtClean="0"/>
              <a:t>, jobs</a:t>
            </a:r>
          </a:p>
          <a:p>
            <a:pPr marL="171450" indent="-171450">
              <a:buFontTx/>
              <a:buChar char="-"/>
            </a:pPr>
            <a:r>
              <a:rPr lang="fr-BE" baseline="0" dirty="0" smtClean="0"/>
              <a:t>Be </a:t>
            </a:r>
            <a:r>
              <a:rPr lang="fr-BE" baseline="0" dirty="0" err="1" smtClean="0"/>
              <a:t>curious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stay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well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informed</a:t>
            </a:r>
            <a:r>
              <a:rPr lang="fr-BE" baseline="0" dirty="0" smtClean="0"/>
              <a:t>, analyse</a:t>
            </a:r>
          </a:p>
          <a:p>
            <a:pPr marL="171450" indent="-171450">
              <a:buFontTx/>
              <a:buChar char="-"/>
            </a:pPr>
            <a:r>
              <a:rPr lang="fr-BE" baseline="0" dirty="0" smtClean="0"/>
              <a:t>Look for </a:t>
            </a:r>
            <a:r>
              <a:rPr lang="fr-BE" baseline="0" dirty="0" err="1" smtClean="0"/>
              <a:t>opportunities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ask</a:t>
            </a:r>
            <a:r>
              <a:rPr lang="fr-BE" baseline="0" dirty="0" smtClean="0"/>
              <a:t> </a:t>
            </a:r>
            <a:r>
              <a:rPr lang="fr-BE" baseline="0" dirty="0" err="1" smtClean="0"/>
              <a:t>around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apply</a:t>
            </a:r>
            <a:endParaRPr lang="fr-BE" baseline="0" dirty="0" smtClean="0"/>
          </a:p>
          <a:p>
            <a:pPr marL="171450" indent="-171450">
              <a:buFontTx/>
              <a:buChar char="-"/>
            </a:pPr>
            <a:r>
              <a:rPr lang="fr-BE" baseline="0" dirty="0" err="1" smtClean="0"/>
              <a:t>Get</a:t>
            </a:r>
            <a:r>
              <a:rPr lang="fr-BE" baseline="0" dirty="0" smtClean="0"/>
              <a:t> out of </a:t>
            </a:r>
            <a:r>
              <a:rPr lang="fr-BE" baseline="0" dirty="0" err="1" smtClean="0"/>
              <a:t>your</a:t>
            </a:r>
            <a:r>
              <a:rPr lang="fr-BE" baseline="0" dirty="0" smtClean="0"/>
              <a:t> </a:t>
            </a:r>
            <a:r>
              <a:rPr lang="fr-BE" baseline="0" dirty="0" err="1" smtClean="0"/>
              <a:t>comfort</a:t>
            </a:r>
            <a:r>
              <a:rPr lang="fr-BE" baseline="0" dirty="0" smtClean="0"/>
              <a:t> zone – </a:t>
            </a:r>
            <a:r>
              <a:rPr lang="fr-BE" baseline="0" dirty="0" err="1" smtClean="0"/>
              <a:t>take</a:t>
            </a:r>
            <a:r>
              <a:rPr lang="fr-BE" baseline="0" dirty="0" smtClean="0"/>
              <a:t> up new </a:t>
            </a:r>
            <a:r>
              <a:rPr lang="fr-BE" baseline="0" dirty="0" err="1" smtClean="0"/>
              <a:t>tasks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be</a:t>
            </a:r>
            <a:r>
              <a:rPr lang="fr-BE" baseline="0" dirty="0" smtClean="0"/>
              <a:t> flexible and adaptive</a:t>
            </a:r>
          </a:p>
          <a:p>
            <a:pPr marL="171450" indent="-171450">
              <a:buFontTx/>
              <a:buChar char="-"/>
            </a:pPr>
            <a:r>
              <a:rPr lang="fr-BE" baseline="0" dirty="0" smtClean="0"/>
              <a:t>« I </a:t>
            </a:r>
            <a:r>
              <a:rPr lang="fr-BE" baseline="0" dirty="0" err="1" smtClean="0"/>
              <a:t>will</a:t>
            </a:r>
            <a:r>
              <a:rPr lang="fr-BE" baseline="0" dirty="0" smtClean="0"/>
              <a:t> </a:t>
            </a:r>
            <a:r>
              <a:rPr lang="fr-BE" baseline="0" dirty="0" err="1" smtClean="0"/>
              <a:t>prepare</a:t>
            </a:r>
            <a:r>
              <a:rPr lang="fr-BE" baseline="0" dirty="0" smtClean="0"/>
              <a:t> and </a:t>
            </a:r>
            <a:r>
              <a:rPr lang="fr-BE" baseline="0" dirty="0" err="1" smtClean="0"/>
              <a:t>someday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my</a:t>
            </a:r>
            <a:r>
              <a:rPr lang="fr-BE" baseline="0" dirty="0" smtClean="0"/>
              <a:t> chance </a:t>
            </a:r>
            <a:r>
              <a:rPr lang="fr-BE" baseline="0" dirty="0" err="1" smtClean="0"/>
              <a:t>will</a:t>
            </a:r>
            <a:r>
              <a:rPr lang="fr-BE" baseline="0" dirty="0" smtClean="0"/>
              <a:t> come »</a:t>
            </a:r>
          </a:p>
          <a:p>
            <a:pPr marL="171450" indent="-171450">
              <a:buFontTx/>
              <a:buChar char="-"/>
            </a:pPr>
            <a:endParaRPr lang="fr-BE" baseline="0" dirty="0" smtClean="0"/>
          </a:p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9D7F2-BF02-4218-AF89-E06ED9902710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10942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9D7F2-BF02-4218-AF89-E06ED9902710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889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- </a:t>
            </a:r>
            <a:r>
              <a:rPr lang="bg-BG" dirty="0" smtClean="0"/>
              <a:t>ЕК</a:t>
            </a:r>
            <a:r>
              <a:rPr lang="fr-BE" dirty="0" smtClean="0"/>
              <a:t> </a:t>
            </a:r>
          </a:p>
          <a:p>
            <a:pPr marL="0" indent="0">
              <a:buFontTx/>
              <a:buNone/>
            </a:pPr>
            <a:r>
              <a:rPr lang="fr-BE" dirty="0" smtClean="0"/>
              <a:t>- </a:t>
            </a:r>
            <a:r>
              <a:rPr lang="bg-BG" dirty="0" smtClean="0"/>
              <a:t>кариера/ умения</a:t>
            </a:r>
          </a:p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9D7F2-BF02-4218-AF89-E06ED9902710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4792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9D7F2-BF02-4218-AF89-E06ED9902710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7415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9D7F2-BF02-4218-AF89-E06ED9902710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2208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BE" dirty="0" err="1" smtClean="0"/>
              <a:t>Stay</a:t>
            </a:r>
            <a:r>
              <a:rPr lang="fr-BE" dirty="0" smtClean="0"/>
              <a:t> </a:t>
            </a:r>
            <a:r>
              <a:rPr lang="fr-BE" dirty="0" err="1" smtClean="0"/>
              <a:t>informed</a:t>
            </a:r>
            <a:endParaRPr lang="fr-BE" dirty="0" smtClean="0"/>
          </a:p>
          <a:p>
            <a:pPr marL="171450" indent="-171450">
              <a:buFontTx/>
              <a:buChar char="-"/>
            </a:pPr>
            <a:r>
              <a:rPr lang="fr-BE" dirty="0" smtClean="0"/>
              <a:t>Use </a:t>
            </a:r>
            <a:r>
              <a:rPr lang="fr-BE" dirty="0" err="1" smtClean="0"/>
              <a:t>various</a:t>
            </a:r>
            <a:r>
              <a:rPr lang="fr-BE" dirty="0" smtClean="0"/>
              <a:t> sources</a:t>
            </a:r>
          </a:p>
          <a:p>
            <a:pPr marL="171450" indent="-171450">
              <a:buFontTx/>
              <a:buChar char="-"/>
            </a:pPr>
            <a:r>
              <a:rPr lang="fr-BE" dirty="0" smtClean="0"/>
              <a:t>Check</a:t>
            </a:r>
            <a:r>
              <a:rPr lang="fr-BE" baseline="0" dirty="0" smtClean="0"/>
              <a:t> the sources</a:t>
            </a:r>
          </a:p>
          <a:p>
            <a:pPr marL="171450" indent="-171450">
              <a:buFontTx/>
              <a:buChar char="-"/>
            </a:pPr>
            <a:r>
              <a:rPr lang="fr-BE" baseline="0" dirty="0" smtClean="0"/>
              <a:t>Analyse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9D7F2-BF02-4218-AF89-E06ED9902710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9831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https://europa.eu/euandme/frontpage_bg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9D7F2-BF02-4218-AF89-E06ED9902710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307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9D7F2-BF02-4218-AF89-E06ED9902710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7482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600" dirty="0" err="1" smtClean="0"/>
              <a:t>In</a:t>
            </a:r>
            <a:r>
              <a:rPr lang="fr-BE" sz="1600" dirty="0" smtClean="0"/>
              <a:t> 2014 a </a:t>
            </a:r>
            <a:r>
              <a:rPr lang="fr-BE" sz="1600" dirty="0" err="1" smtClean="0"/>
              <a:t>study</a:t>
            </a:r>
            <a:r>
              <a:rPr lang="fr-BE" sz="1600" dirty="0" smtClean="0"/>
              <a:t> </a:t>
            </a:r>
            <a:r>
              <a:rPr lang="fr-BE" sz="1600" dirty="0" err="1" smtClean="0"/>
              <a:t>showed</a:t>
            </a:r>
            <a:r>
              <a:rPr lang="fr-BE" sz="1600" dirty="0" smtClean="0"/>
              <a:t> Erasmus </a:t>
            </a:r>
            <a:r>
              <a:rPr lang="fr-BE" sz="1600" dirty="0" err="1" smtClean="0"/>
              <a:t>is</a:t>
            </a:r>
            <a:r>
              <a:rPr lang="fr-BE" sz="1600" dirty="0" smtClean="0"/>
              <a:t> </a:t>
            </a:r>
            <a:r>
              <a:rPr lang="fr-BE" sz="1600" dirty="0" err="1" smtClean="0"/>
              <a:t>responsible</a:t>
            </a:r>
            <a:r>
              <a:rPr lang="fr-BE" sz="1600" baseline="0" dirty="0" smtClean="0"/>
              <a:t> for 1 000 000 000 » Erasmus babies »</a:t>
            </a: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9D7F2-BF02-4218-AF89-E06ED9902710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5473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E169EF-68EB-45FA-932E-E733813B2F4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421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pn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981075"/>
            <a:ext cx="9180513" cy="5876925"/>
          </a:xfrm>
          <a:prstGeom prst="rect">
            <a:avLst/>
          </a:prstGeom>
          <a:solidFill>
            <a:srgbClr val="0F5494"/>
          </a:solidFill>
          <a:ln w="25400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3086" name="Picture 6" descr="LOGO CE-EN-quadri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8" y="258763"/>
            <a:ext cx="1436687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95738" y="2565400"/>
            <a:ext cx="5040312" cy="790575"/>
          </a:xfrm>
        </p:spPr>
        <p:txBody>
          <a:bodyPr/>
          <a:lstStyle>
            <a:lvl1pPr marL="3175">
              <a:defRPr sz="7600">
                <a:solidFill>
                  <a:srgbClr val="FFD624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716338"/>
            <a:ext cx="8532812" cy="1728787"/>
          </a:xfrm>
        </p:spPr>
        <p:txBody>
          <a:bodyPr/>
          <a:lstStyle>
            <a:lvl1pPr marL="0" indent="0">
              <a:buFontTx/>
              <a:buNone/>
              <a:defRPr sz="30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4D93153F-CA21-48E4-9A21-5BEA8AA6305F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267200" y="6659563"/>
            <a:ext cx="611188" cy="215900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56262-433C-4671-B16E-AB758225F458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54474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910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644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062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214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429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438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27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38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49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43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339850"/>
            <a:ext cx="2071687" cy="4681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1339850"/>
            <a:ext cx="6067425" cy="4681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3701ED-C7DA-475F-9830-9B7E249AA535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21146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5 novembre 2014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003800" y="6473825"/>
            <a:ext cx="3168650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Name, surname – EMPL C1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34823-3625-4037-A43B-1104DB88CF0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78404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1" y="973776"/>
            <a:ext cx="9144000" cy="5884223"/>
          </a:xfrm>
          <a:prstGeom prst="rect">
            <a:avLst/>
          </a:prstGeom>
        </p:spPr>
      </p:pic>
      <p:pic>
        <p:nvPicPr>
          <p:cNvPr id="6" name="Picture 6" descr="LOGO CE-EN-quadri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7638" y="266481"/>
            <a:ext cx="1436687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4267807" y="6659562"/>
            <a:ext cx="611187" cy="198437"/>
          </a:xfrm>
          <a:prstGeom prst="rect">
            <a:avLst/>
          </a:prstGeom>
          <a:solidFill>
            <a:srgbClr val="244C9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9080"/>
            <a:ext cx="3131839" cy="131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85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8880" y="188640"/>
            <a:ext cx="2133600" cy="476250"/>
          </a:xfrm>
        </p:spPr>
        <p:txBody>
          <a:bodyPr/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46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139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636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33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163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637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849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00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78178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201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58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23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20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2"/>
          <p:cNvSpPr>
            <a:spLocks noGrp="1"/>
          </p:cNvSpPr>
          <p:nvPr>
            <p:ph type="title" hasCustomPrompt="1"/>
          </p:nvPr>
        </p:nvSpPr>
        <p:spPr>
          <a:xfrm>
            <a:off x="4283968" y="1880828"/>
            <a:ext cx="4536182" cy="3096344"/>
          </a:xfrm>
        </p:spPr>
        <p:txBody>
          <a:bodyPr anchor="ctr"/>
          <a:lstStyle>
            <a:lvl1pPr marL="0" indent="0" algn="l">
              <a:defRPr b="1" i="0" u="none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"/>
          <a:stretch/>
        </p:blipFill>
        <p:spPr>
          <a:xfrm>
            <a:off x="0" y="0"/>
            <a:ext cx="4788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40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2"/>
          <p:cNvSpPr>
            <a:spLocks noGrp="1"/>
          </p:cNvSpPr>
          <p:nvPr>
            <p:ph type="title" hasCustomPrompt="1"/>
          </p:nvPr>
        </p:nvSpPr>
        <p:spPr>
          <a:xfrm>
            <a:off x="4283968" y="1880828"/>
            <a:ext cx="4536182" cy="3096344"/>
          </a:xfrm>
        </p:spPr>
        <p:txBody>
          <a:bodyPr anchor="ctr"/>
          <a:lstStyle>
            <a:lvl1pPr marL="0" indent="0" algn="l">
              <a:defRPr b="1" i="0" u="none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"/>
          <a:stretch/>
        </p:blipFill>
        <p:spPr>
          <a:xfrm>
            <a:off x="0" y="0"/>
            <a:ext cx="4788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8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4283968" y="1880828"/>
            <a:ext cx="4536182" cy="3096344"/>
          </a:xfrm>
        </p:spPr>
        <p:txBody>
          <a:bodyPr anchor="ctr"/>
          <a:lstStyle>
            <a:lvl1pPr marL="0" indent="0" algn="l">
              <a:defRPr b="1" i="0" u="none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"/>
          <a:stretch/>
        </p:blipFill>
        <p:spPr>
          <a:xfrm>
            <a:off x="0" y="0"/>
            <a:ext cx="4788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45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981075"/>
            <a:ext cx="9180513" cy="5876925"/>
          </a:xfrm>
          <a:prstGeom prst="rect">
            <a:avLst/>
          </a:prstGeom>
          <a:solidFill>
            <a:srgbClr val="0F5494"/>
          </a:solidFill>
          <a:ln w="25400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3086" name="Picture 6" descr="LOGO CE-EN-quadri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8" y="258763"/>
            <a:ext cx="1436687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95738" y="2565400"/>
            <a:ext cx="5040312" cy="790575"/>
          </a:xfrm>
        </p:spPr>
        <p:txBody>
          <a:bodyPr/>
          <a:lstStyle>
            <a:lvl1pPr marL="3175">
              <a:defRPr sz="7600">
                <a:solidFill>
                  <a:srgbClr val="FFD624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716338"/>
            <a:ext cx="8532812" cy="1728787"/>
          </a:xfrm>
        </p:spPr>
        <p:txBody>
          <a:bodyPr/>
          <a:lstStyle>
            <a:lvl1pPr marL="0" indent="0">
              <a:buFontTx/>
              <a:buNone/>
              <a:defRPr sz="30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4D93153F-CA21-48E4-9A21-5BEA8AA6305F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267200" y="6659563"/>
            <a:ext cx="611188" cy="215900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1972544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2732EC-D833-46E4-A476-0E14D71D9EA3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84983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A80A57-D3FD-4FF3-B0C9-2A8F038A63E8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2929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4140200" y="6597650"/>
            <a:ext cx="863600" cy="260350"/>
          </a:xfrm>
          <a:prstGeom prst="rect">
            <a:avLst/>
          </a:prstGeom>
          <a:solidFill>
            <a:srgbClr val="DA1E48"/>
          </a:solidFill>
          <a:ln w="9525" algn="ctr">
            <a:solidFill>
              <a:srgbClr val="DA1E48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Verdana Bold"/>
              <a:cs typeface="+mn-cs"/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659563" y="63817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  <a:cs typeface="+mn-cs"/>
              </a:rPr>
              <a:t>Date: in 12 pts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341438"/>
          </a:xfrm>
          <a:prstGeom prst="rect">
            <a:avLst/>
          </a:prstGeom>
          <a:solidFill>
            <a:srgbClr val="0F5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13" descr="logo_ce-youth-neg-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339725"/>
            <a:ext cx="205422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936104"/>
          </a:xfrm>
        </p:spPr>
        <p:txBody>
          <a:bodyPr/>
          <a:lstStyle>
            <a:lvl1pPr>
              <a:defRPr sz="3000" b="1" i="0" baseline="0">
                <a:solidFill>
                  <a:srgbClr val="0F5494"/>
                </a:solidFill>
                <a:latin typeface="Verdan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3417243"/>
          </a:xfrm>
        </p:spPr>
        <p:txBody>
          <a:bodyPr/>
          <a:lstStyle>
            <a:lvl1pPr>
              <a:buNone/>
              <a:defRPr sz="3000" b="1" i="0" baseline="0">
                <a:solidFill>
                  <a:srgbClr val="0F5494"/>
                </a:solidFill>
                <a:latin typeface="Verdana" pitchFamily="34" charset="0"/>
              </a:defRPr>
            </a:lvl1pPr>
            <a:lvl2pPr>
              <a:buNone/>
              <a:defRPr sz="2400" b="0" i="1" baseline="0">
                <a:solidFill>
                  <a:srgbClr val="0F5494"/>
                </a:solidFill>
                <a:latin typeface="Verdana" pitchFamily="34" charset="0"/>
              </a:defRPr>
            </a:lvl2pPr>
            <a:lvl3pPr>
              <a:buClr>
                <a:srgbClr val="009FBA"/>
              </a:buClr>
              <a:buSzPct val="140000"/>
              <a:defRPr sz="2000" b="1" i="0" baseline="0">
                <a:solidFill>
                  <a:srgbClr val="0F5494"/>
                </a:solidFill>
                <a:latin typeface="Verdana" pitchFamily="34" charset="0"/>
              </a:defRPr>
            </a:lvl3pPr>
            <a:lvl4pPr>
              <a:defRPr sz="1400" baseline="0">
                <a:solidFill>
                  <a:srgbClr val="0F5494"/>
                </a:solidFill>
                <a:latin typeface="Verdana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7451725" y="6381328"/>
            <a:ext cx="1692275" cy="260350"/>
          </a:xfrm>
        </p:spPr>
        <p:txBody>
          <a:bodyPr>
            <a:noAutofit/>
          </a:bodyPr>
          <a:lstStyle>
            <a:lvl1pPr>
              <a:buNone/>
              <a:defRPr sz="1200">
                <a:solidFill>
                  <a:srgbClr val="0F5494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4076700" y="6548438"/>
            <a:ext cx="187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BE"/>
              <a:t>Youth </a:t>
            </a:r>
          </a:p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98564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92375"/>
            <a:ext cx="4038600" cy="352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92375"/>
            <a:ext cx="4038600" cy="352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A982D8-709A-46BB-9418-4AB6EEF76DD0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576036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80F5F-716E-4055-8803-035FBDECF84A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328046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86DA13-6FA9-40D7-BE77-D033E38F3795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237862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8F0F59-083D-4EC0-8B34-E9017408E05F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04425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5B80E-5AC4-4B01-A78A-037481450C6B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736563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5C4705-BDA5-4983-883F-EDAF5F754C26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380674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56262-433C-4671-B16E-AB758225F458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138021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339850"/>
            <a:ext cx="2071687" cy="46815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1339850"/>
            <a:ext cx="6067425" cy="46815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3701ED-C7DA-475F-9830-9B7E249AA535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981336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0159205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40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16"/>
          <p:cNvSpPr>
            <a:spLocks noChangeArrowheads="1"/>
          </p:cNvSpPr>
          <p:nvPr/>
        </p:nvSpPr>
        <p:spPr bwMode="gray">
          <a:xfrm rot="10800000">
            <a:off x="3175" y="0"/>
            <a:ext cx="9144000" cy="1582739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39" name="Rectangle 461"/>
          <p:cNvSpPr>
            <a:spLocks noChangeArrowheads="1"/>
          </p:cNvSpPr>
          <p:nvPr/>
        </p:nvSpPr>
        <p:spPr bwMode="gray">
          <a:xfrm>
            <a:off x="36513" y="1584325"/>
            <a:ext cx="2286000" cy="90488"/>
          </a:xfrm>
          <a:prstGeom prst="rect">
            <a:avLst/>
          </a:prstGeom>
          <a:solidFill>
            <a:srgbClr val="126E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0" name="Rectangle 462"/>
          <p:cNvSpPr>
            <a:spLocks noChangeArrowheads="1"/>
          </p:cNvSpPr>
          <p:nvPr/>
        </p:nvSpPr>
        <p:spPr bwMode="gray">
          <a:xfrm>
            <a:off x="2286000" y="1584325"/>
            <a:ext cx="2286000" cy="90488"/>
          </a:xfrm>
          <a:prstGeom prst="rect">
            <a:avLst/>
          </a:prstGeom>
          <a:solidFill>
            <a:srgbClr val="9406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1" name="Rectangle 463"/>
          <p:cNvSpPr>
            <a:spLocks noChangeArrowheads="1"/>
          </p:cNvSpPr>
          <p:nvPr/>
        </p:nvSpPr>
        <p:spPr bwMode="gray">
          <a:xfrm>
            <a:off x="4572000" y="1584325"/>
            <a:ext cx="2286000" cy="90488"/>
          </a:xfrm>
          <a:prstGeom prst="rect">
            <a:avLst/>
          </a:prstGeom>
          <a:solidFill>
            <a:srgbClr val="2FD1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2" name="Rectangle 464"/>
          <p:cNvSpPr>
            <a:spLocks noChangeArrowheads="1"/>
          </p:cNvSpPr>
          <p:nvPr/>
        </p:nvSpPr>
        <p:spPr bwMode="ltGray">
          <a:xfrm>
            <a:off x="6821488" y="1584325"/>
            <a:ext cx="2286000" cy="90488"/>
          </a:xfrm>
          <a:prstGeom prst="rect">
            <a:avLst/>
          </a:prstGeom>
          <a:solidFill>
            <a:srgbClr val="FB51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pic>
        <p:nvPicPr>
          <p:cNvPr id="44" name="Picture 7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0" y="6316597"/>
            <a:ext cx="1077912" cy="37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46" name="Group 420"/>
          <p:cNvGrpSpPr>
            <a:grpSpLocks/>
          </p:cNvGrpSpPr>
          <p:nvPr userDrawn="1"/>
        </p:nvGrpSpPr>
        <p:grpSpPr bwMode="auto">
          <a:xfrm>
            <a:off x="8281727" y="-4465"/>
            <a:ext cx="862012" cy="1102784"/>
            <a:chOff x="5232" y="-10"/>
            <a:chExt cx="543" cy="521"/>
          </a:xfrm>
        </p:grpSpPr>
        <p:sp>
          <p:nvSpPr>
            <p:cNvPr id="47" name="Freeform 421"/>
            <p:cNvSpPr>
              <a:spLocks noChangeAspect="1"/>
            </p:cNvSpPr>
            <p:nvPr/>
          </p:nvSpPr>
          <p:spPr bwMode="gray">
            <a:xfrm rot="-2700000">
              <a:off x="5671" y="4"/>
              <a:ext cx="74" cy="74"/>
            </a:xfrm>
            <a:custGeom>
              <a:avLst/>
              <a:gdLst>
                <a:gd name="T0" fmla="*/ 55 w 65"/>
                <a:gd name="T1" fmla="*/ 2 h 65"/>
                <a:gd name="T2" fmla="*/ 93 w 65"/>
                <a:gd name="T3" fmla="*/ 54 h 65"/>
                <a:gd name="T4" fmla="*/ 43 w 65"/>
                <a:gd name="T5" fmla="*/ 93 h 65"/>
                <a:gd name="T6" fmla="*/ 2 w 65"/>
                <a:gd name="T7" fmla="*/ 41 h 65"/>
                <a:gd name="T8" fmla="*/ 55 w 65"/>
                <a:gd name="T9" fmla="*/ 2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5" h="65">
                  <a:moveTo>
                    <a:pt x="37" y="2"/>
                  </a:moveTo>
                  <a:cubicBezTo>
                    <a:pt x="54" y="4"/>
                    <a:pt x="65" y="20"/>
                    <a:pt x="63" y="36"/>
                  </a:cubicBezTo>
                  <a:cubicBezTo>
                    <a:pt x="61" y="53"/>
                    <a:pt x="46" y="65"/>
                    <a:pt x="29" y="63"/>
                  </a:cubicBezTo>
                  <a:cubicBezTo>
                    <a:pt x="12" y="61"/>
                    <a:pt x="0" y="45"/>
                    <a:pt x="2" y="28"/>
                  </a:cubicBezTo>
                  <a:cubicBezTo>
                    <a:pt x="5" y="12"/>
                    <a:pt x="20" y="0"/>
                    <a:pt x="37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200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48" name="Freeform 422"/>
            <p:cNvSpPr>
              <a:spLocks noChangeAspect="1"/>
            </p:cNvSpPr>
            <p:nvPr/>
          </p:nvSpPr>
          <p:spPr bwMode="gray">
            <a:xfrm rot="-2700000">
              <a:off x="5608" y="64"/>
              <a:ext cx="62" cy="62"/>
            </a:xfrm>
            <a:custGeom>
              <a:avLst/>
              <a:gdLst>
                <a:gd name="T0" fmla="*/ 39 w 54"/>
                <a:gd name="T1" fmla="*/ 80 h 54"/>
                <a:gd name="T2" fmla="*/ 1 w 54"/>
                <a:gd name="T3" fmla="*/ 39 h 54"/>
                <a:gd name="T4" fmla="*/ 42 w 54"/>
                <a:gd name="T5" fmla="*/ 1 h 54"/>
                <a:gd name="T6" fmla="*/ 80 w 54"/>
                <a:gd name="T7" fmla="*/ 42 h 54"/>
                <a:gd name="T8" fmla="*/ 39 w 54"/>
                <a:gd name="T9" fmla="*/ 80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4">
                  <a:moveTo>
                    <a:pt x="26" y="53"/>
                  </a:moveTo>
                  <a:cubicBezTo>
                    <a:pt x="11" y="53"/>
                    <a:pt x="0" y="41"/>
                    <a:pt x="1" y="26"/>
                  </a:cubicBezTo>
                  <a:cubicBezTo>
                    <a:pt x="1" y="12"/>
                    <a:pt x="13" y="0"/>
                    <a:pt x="28" y="1"/>
                  </a:cubicBezTo>
                  <a:cubicBezTo>
                    <a:pt x="43" y="2"/>
                    <a:pt x="54" y="14"/>
                    <a:pt x="53" y="28"/>
                  </a:cubicBezTo>
                  <a:cubicBezTo>
                    <a:pt x="52" y="43"/>
                    <a:pt x="40" y="54"/>
                    <a:pt x="26" y="5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200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49" name="Freeform 423"/>
            <p:cNvSpPr>
              <a:spLocks noChangeAspect="1"/>
            </p:cNvSpPr>
            <p:nvPr/>
          </p:nvSpPr>
          <p:spPr bwMode="gray">
            <a:xfrm rot="-2700000">
              <a:off x="5556" y="-10"/>
              <a:ext cx="68" cy="69"/>
            </a:xfrm>
            <a:custGeom>
              <a:avLst/>
              <a:gdLst>
                <a:gd name="T0" fmla="*/ 32 w 59"/>
                <a:gd name="T1" fmla="*/ 83 h 60"/>
                <a:gd name="T2" fmla="*/ 8 w 59"/>
                <a:gd name="T3" fmla="*/ 32 h 60"/>
                <a:gd name="T4" fmla="*/ 59 w 59"/>
                <a:gd name="T5" fmla="*/ 8 h 60"/>
                <a:gd name="T6" fmla="*/ 82 w 59"/>
                <a:gd name="T7" fmla="*/ 60 h 60"/>
                <a:gd name="T8" fmla="*/ 32 w 59"/>
                <a:gd name="T9" fmla="*/ 83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9" h="60">
                  <a:moveTo>
                    <a:pt x="21" y="55"/>
                  </a:moveTo>
                  <a:cubicBezTo>
                    <a:pt x="7" y="50"/>
                    <a:pt x="0" y="35"/>
                    <a:pt x="5" y="21"/>
                  </a:cubicBezTo>
                  <a:cubicBezTo>
                    <a:pt x="10" y="8"/>
                    <a:pt x="25" y="0"/>
                    <a:pt x="38" y="5"/>
                  </a:cubicBezTo>
                  <a:cubicBezTo>
                    <a:pt x="52" y="10"/>
                    <a:pt x="59" y="25"/>
                    <a:pt x="54" y="39"/>
                  </a:cubicBezTo>
                  <a:cubicBezTo>
                    <a:pt x="50" y="52"/>
                    <a:pt x="35" y="60"/>
                    <a:pt x="21" y="5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200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50" name="Freeform 424"/>
            <p:cNvSpPr>
              <a:spLocks noChangeAspect="1"/>
            </p:cNvSpPr>
            <p:nvPr/>
          </p:nvSpPr>
          <p:spPr bwMode="gray">
            <a:xfrm rot="-2700000">
              <a:off x="5610" y="63"/>
              <a:ext cx="61" cy="61"/>
            </a:xfrm>
            <a:custGeom>
              <a:avLst/>
              <a:gdLst>
                <a:gd name="T0" fmla="*/ 40 w 53"/>
                <a:gd name="T1" fmla="*/ 81 h 53"/>
                <a:gd name="T2" fmla="*/ 0 w 53"/>
                <a:gd name="T3" fmla="*/ 40 h 53"/>
                <a:gd name="T4" fmla="*/ 41 w 53"/>
                <a:gd name="T5" fmla="*/ 0 h 53"/>
                <a:gd name="T6" fmla="*/ 81 w 53"/>
                <a:gd name="T7" fmla="*/ 43 h 53"/>
                <a:gd name="T8" fmla="*/ 40 w 53"/>
                <a:gd name="T9" fmla="*/ 81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53">
                  <a:moveTo>
                    <a:pt x="26" y="53"/>
                  </a:moveTo>
                  <a:cubicBezTo>
                    <a:pt x="11" y="52"/>
                    <a:pt x="0" y="40"/>
                    <a:pt x="0" y="26"/>
                  </a:cubicBezTo>
                  <a:cubicBezTo>
                    <a:pt x="1" y="11"/>
                    <a:pt x="13" y="0"/>
                    <a:pt x="27" y="0"/>
                  </a:cubicBezTo>
                  <a:cubicBezTo>
                    <a:pt x="42" y="1"/>
                    <a:pt x="53" y="13"/>
                    <a:pt x="53" y="28"/>
                  </a:cubicBezTo>
                  <a:cubicBezTo>
                    <a:pt x="52" y="42"/>
                    <a:pt x="40" y="53"/>
                    <a:pt x="26" y="5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200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51" name="Freeform 425"/>
            <p:cNvSpPr>
              <a:spLocks noChangeAspect="1"/>
            </p:cNvSpPr>
            <p:nvPr/>
          </p:nvSpPr>
          <p:spPr bwMode="gray">
            <a:xfrm rot="-2700000">
              <a:off x="5681" y="118"/>
              <a:ext cx="67" cy="68"/>
            </a:xfrm>
            <a:custGeom>
              <a:avLst/>
              <a:gdLst>
                <a:gd name="T0" fmla="*/ 57 w 58"/>
                <a:gd name="T1" fmla="*/ 84 h 59"/>
                <a:gd name="T2" fmla="*/ 7 w 58"/>
                <a:gd name="T3" fmla="*/ 58 h 59"/>
                <a:gd name="T4" fmla="*/ 34 w 58"/>
                <a:gd name="T5" fmla="*/ 8 h 59"/>
                <a:gd name="T6" fmla="*/ 83 w 58"/>
                <a:gd name="T7" fmla="*/ 33 h 59"/>
                <a:gd name="T8" fmla="*/ 57 w 58"/>
                <a:gd name="T9" fmla="*/ 84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" h="59">
                  <a:moveTo>
                    <a:pt x="36" y="55"/>
                  </a:moveTo>
                  <a:cubicBezTo>
                    <a:pt x="22" y="59"/>
                    <a:pt x="8" y="51"/>
                    <a:pt x="4" y="37"/>
                  </a:cubicBezTo>
                  <a:cubicBezTo>
                    <a:pt x="0" y="23"/>
                    <a:pt x="8" y="9"/>
                    <a:pt x="22" y="5"/>
                  </a:cubicBezTo>
                  <a:cubicBezTo>
                    <a:pt x="35" y="0"/>
                    <a:pt x="50" y="8"/>
                    <a:pt x="54" y="22"/>
                  </a:cubicBezTo>
                  <a:cubicBezTo>
                    <a:pt x="58" y="36"/>
                    <a:pt x="50" y="51"/>
                    <a:pt x="36" y="5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200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52" name="Freeform 426"/>
            <p:cNvSpPr>
              <a:spLocks noChangeAspect="1"/>
            </p:cNvSpPr>
            <p:nvPr/>
          </p:nvSpPr>
          <p:spPr bwMode="gray">
            <a:xfrm rot="-2700000">
              <a:off x="5565" y="130"/>
              <a:ext cx="53" cy="53"/>
            </a:xfrm>
            <a:custGeom>
              <a:avLst/>
              <a:gdLst>
                <a:gd name="T0" fmla="*/ 36 w 46"/>
                <a:gd name="T1" fmla="*/ 0 h 46"/>
                <a:gd name="T2" fmla="*/ 70 w 46"/>
                <a:gd name="T3" fmla="*/ 36 h 46"/>
                <a:gd name="T4" fmla="*/ 37 w 46"/>
                <a:gd name="T5" fmla="*/ 70 h 46"/>
                <a:gd name="T6" fmla="*/ 1 w 46"/>
                <a:gd name="T7" fmla="*/ 36 h 46"/>
                <a:gd name="T8" fmla="*/ 36 w 46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36" y="0"/>
                    <a:pt x="46" y="10"/>
                    <a:pt x="46" y="23"/>
                  </a:cubicBezTo>
                  <a:cubicBezTo>
                    <a:pt x="46" y="35"/>
                    <a:pt x="36" y="46"/>
                    <a:pt x="24" y="46"/>
                  </a:cubicBezTo>
                  <a:cubicBezTo>
                    <a:pt x="11" y="46"/>
                    <a:pt x="1" y="36"/>
                    <a:pt x="1" y="23"/>
                  </a:cubicBezTo>
                  <a:cubicBezTo>
                    <a:pt x="0" y="10"/>
                    <a:pt x="11" y="0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200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53" name="Freeform 427"/>
            <p:cNvSpPr>
              <a:spLocks noChangeAspect="1"/>
            </p:cNvSpPr>
            <p:nvPr/>
          </p:nvSpPr>
          <p:spPr bwMode="gray">
            <a:xfrm rot="-2700000">
              <a:off x="5516" y="72"/>
              <a:ext cx="58" cy="58"/>
            </a:xfrm>
            <a:custGeom>
              <a:avLst/>
              <a:gdLst>
                <a:gd name="T0" fmla="*/ 48 w 50"/>
                <a:gd name="T1" fmla="*/ 2 h 50"/>
                <a:gd name="T2" fmla="*/ 75 w 50"/>
                <a:gd name="T3" fmla="*/ 45 h 50"/>
                <a:gd name="T4" fmla="*/ 32 w 50"/>
                <a:gd name="T5" fmla="*/ 74 h 50"/>
                <a:gd name="T6" fmla="*/ 3 w 50"/>
                <a:gd name="T7" fmla="*/ 31 h 50"/>
                <a:gd name="T8" fmla="*/ 48 w 50"/>
                <a:gd name="T9" fmla="*/ 2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50">
                  <a:moveTo>
                    <a:pt x="30" y="2"/>
                  </a:moveTo>
                  <a:cubicBezTo>
                    <a:pt x="42" y="5"/>
                    <a:pt x="50" y="17"/>
                    <a:pt x="48" y="29"/>
                  </a:cubicBezTo>
                  <a:cubicBezTo>
                    <a:pt x="45" y="42"/>
                    <a:pt x="33" y="50"/>
                    <a:pt x="21" y="47"/>
                  </a:cubicBezTo>
                  <a:cubicBezTo>
                    <a:pt x="9" y="45"/>
                    <a:pt x="0" y="33"/>
                    <a:pt x="3" y="20"/>
                  </a:cubicBezTo>
                  <a:cubicBezTo>
                    <a:pt x="5" y="8"/>
                    <a:pt x="17" y="0"/>
                    <a:pt x="30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200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54" name="Freeform 428"/>
            <p:cNvSpPr>
              <a:spLocks noChangeAspect="1"/>
            </p:cNvSpPr>
            <p:nvPr/>
          </p:nvSpPr>
          <p:spPr bwMode="gray">
            <a:xfrm rot="-2700000">
              <a:off x="5482" y="10"/>
              <a:ext cx="59" cy="60"/>
            </a:xfrm>
            <a:custGeom>
              <a:avLst/>
              <a:gdLst>
                <a:gd name="T0" fmla="*/ 51 w 52"/>
                <a:gd name="T1" fmla="*/ 8 h 52"/>
                <a:gd name="T2" fmla="*/ 69 w 52"/>
                <a:gd name="T3" fmla="*/ 53 h 52"/>
                <a:gd name="T4" fmla="*/ 26 w 52"/>
                <a:gd name="T5" fmla="*/ 73 h 52"/>
                <a:gd name="T6" fmla="*/ 8 w 52"/>
                <a:gd name="T7" fmla="*/ 28 h 52"/>
                <a:gd name="T8" fmla="*/ 51 w 52"/>
                <a:gd name="T9" fmla="*/ 8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" h="52">
                  <a:moveTo>
                    <a:pt x="35" y="5"/>
                  </a:moveTo>
                  <a:cubicBezTo>
                    <a:pt x="46" y="10"/>
                    <a:pt x="52" y="23"/>
                    <a:pt x="48" y="35"/>
                  </a:cubicBezTo>
                  <a:cubicBezTo>
                    <a:pt x="43" y="46"/>
                    <a:pt x="30" y="52"/>
                    <a:pt x="18" y="48"/>
                  </a:cubicBezTo>
                  <a:cubicBezTo>
                    <a:pt x="6" y="43"/>
                    <a:pt x="0" y="30"/>
                    <a:pt x="5" y="18"/>
                  </a:cubicBezTo>
                  <a:cubicBezTo>
                    <a:pt x="10" y="6"/>
                    <a:pt x="23" y="0"/>
                    <a:pt x="35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200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55" name="Freeform 429"/>
            <p:cNvSpPr>
              <a:spLocks noChangeAspect="1"/>
            </p:cNvSpPr>
            <p:nvPr/>
          </p:nvSpPr>
          <p:spPr bwMode="gray">
            <a:xfrm rot="-2700000">
              <a:off x="5687" y="208"/>
              <a:ext cx="60" cy="60"/>
            </a:xfrm>
            <a:custGeom>
              <a:avLst/>
              <a:gdLst>
                <a:gd name="T0" fmla="*/ 27 w 52"/>
                <a:gd name="T1" fmla="*/ 8 h 52"/>
                <a:gd name="T2" fmla="*/ 72 w 52"/>
                <a:gd name="T3" fmla="*/ 27 h 52"/>
                <a:gd name="T4" fmla="*/ 53 w 52"/>
                <a:gd name="T5" fmla="*/ 72 h 52"/>
                <a:gd name="T6" fmla="*/ 8 w 52"/>
                <a:gd name="T7" fmla="*/ 53 h 52"/>
                <a:gd name="T8" fmla="*/ 27 w 52"/>
                <a:gd name="T9" fmla="*/ 8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" h="52">
                  <a:moveTo>
                    <a:pt x="17" y="5"/>
                  </a:moveTo>
                  <a:cubicBezTo>
                    <a:pt x="29" y="0"/>
                    <a:pt x="42" y="5"/>
                    <a:pt x="47" y="17"/>
                  </a:cubicBezTo>
                  <a:cubicBezTo>
                    <a:pt x="52" y="28"/>
                    <a:pt x="47" y="42"/>
                    <a:pt x="35" y="47"/>
                  </a:cubicBezTo>
                  <a:cubicBezTo>
                    <a:pt x="24" y="52"/>
                    <a:pt x="10" y="47"/>
                    <a:pt x="5" y="35"/>
                  </a:cubicBezTo>
                  <a:cubicBezTo>
                    <a:pt x="0" y="23"/>
                    <a:pt x="5" y="10"/>
                    <a:pt x="1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200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56" name="Freeform 430"/>
            <p:cNvSpPr>
              <a:spLocks noChangeAspect="1"/>
            </p:cNvSpPr>
            <p:nvPr/>
          </p:nvSpPr>
          <p:spPr bwMode="gray">
            <a:xfrm rot="-2700000">
              <a:off x="5623" y="174"/>
              <a:ext cx="58" cy="58"/>
            </a:xfrm>
            <a:custGeom>
              <a:avLst/>
              <a:gdLst>
                <a:gd name="T0" fmla="*/ 31 w 50"/>
                <a:gd name="T1" fmla="*/ 3 h 51"/>
                <a:gd name="T2" fmla="*/ 74 w 50"/>
                <a:gd name="T3" fmla="*/ 30 h 51"/>
                <a:gd name="T4" fmla="*/ 48 w 50"/>
                <a:gd name="T5" fmla="*/ 72 h 51"/>
                <a:gd name="T6" fmla="*/ 3 w 50"/>
                <a:gd name="T7" fmla="*/ 45 h 51"/>
                <a:gd name="T8" fmla="*/ 31 w 50"/>
                <a:gd name="T9" fmla="*/ 3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51">
                  <a:moveTo>
                    <a:pt x="20" y="3"/>
                  </a:moveTo>
                  <a:cubicBezTo>
                    <a:pt x="32" y="0"/>
                    <a:pt x="44" y="8"/>
                    <a:pt x="47" y="20"/>
                  </a:cubicBezTo>
                  <a:cubicBezTo>
                    <a:pt x="50" y="33"/>
                    <a:pt x="43" y="45"/>
                    <a:pt x="30" y="48"/>
                  </a:cubicBezTo>
                  <a:cubicBezTo>
                    <a:pt x="18" y="51"/>
                    <a:pt x="6" y="43"/>
                    <a:pt x="3" y="31"/>
                  </a:cubicBezTo>
                  <a:cubicBezTo>
                    <a:pt x="0" y="19"/>
                    <a:pt x="7" y="6"/>
                    <a:pt x="20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200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57" name="Freeform 431"/>
            <p:cNvSpPr>
              <a:spLocks noChangeAspect="1"/>
            </p:cNvSpPr>
            <p:nvPr/>
          </p:nvSpPr>
          <p:spPr bwMode="gray">
            <a:xfrm rot="-2700000">
              <a:off x="5705" y="288"/>
              <a:ext cx="51" cy="50"/>
            </a:xfrm>
            <a:custGeom>
              <a:avLst/>
              <a:gdLst>
                <a:gd name="T0" fmla="*/ 22 w 44"/>
                <a:gd name="T1" fmla="*/ 7 h 44"/>
                <a:gd name="T2" fmla="*/ 61 w 44"/>
                <a:gd name="T3" fmla="*/ 20 h 44"/>
                <a:gd name="T4" fmla="*/ 48 w 44"/>
                <a:gd name="T5" fmla="*/ 58 h 44"/>
                <a:gd name="T6" fmla="*/ 7 w 44"/>
                <a:gd name="T7" fmla="*/ 44 h 44"/>
                <a:gd name="T8" fmla="*/ 22 w 44"/>
                <a:gd name="T9" fmla="*/ 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" h="44">
                  <a:moveTo>
                    <a:pt x="14" y="4"/>
                  </a:moveTo>
                  <a:cubicBezTo>
                    <a:pt x="24" y="0"/>
                    <a:pt x="36" y="4"/>
                    <a:pt x="40" y="14"/>
                  </a:cubicBezTo>
                  <a:cubicBezTo>
                    <a:pt x="44" y="24"/>
                    <a:pt x="39" y="36"/>
                    <a:pt x="30" y="40"/>
                  </a:cubicBezTo>
                  <a:cubicBezTo>
                    <a:pt x="20" y="44"/>
                    <a:pt x="8" y="40"/>
                    <a:pt x="4" y="30"/>
                  </a:cubicBezTo>
                  <a:cubicBezTo>
                    <a:pt x="0" y="20"/>
                    <a:pt x="4" y="8"/>
                    <a:pt x="14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200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58" name="Freeform 432"/>
            <p:cNvSpPr>
              <a:spLocks noChangeAspect="1"/>
            </p:cNvSpPr>
            <p:nvPr/>
          </p:nvSpPr>
          <p:spPr bwMode="gray">
            <a:xfrm rot="-2700000">
              <a:off x="5637" y="262"/>
              <a:ext cx="50" cy="50"/>
            </a:xfrm>
            <a:custGeom>
              <a:avLst/>
              <a:gdLst>
                <a:gd name="T0" fmla="*/ 27 w 43"/>
                <a:gd name="T1" fmla="*/ 2 h 43"/>
                <a:gd name="T2" fmla="*/ 64 w 43"/>
                <a:gd name="T3" fmla="*/ 27 h 43"/>
                <a:gd name="T4" fmla="*/ 41 w 43"/>
                <a:gd name="T5" fmla="*/ 64 h 43"/>
                <a:gd name="T6" fmla="*/ 2 w 43"/>
                <a:gd name="T7" fmla="*/ 41 h 43"/>
                <a:gd name="T8" fmla="*/ 27 w 43"/>
                <a:gd name="T9" fmla="*/ 2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43">
                  <a:moveTo>
                    <a:pt x="17" y="2"/>
                  </a:moveTo>
                  <a:cubicBezTo>
                    <a:pt x="28" y="0"/>
                    <a:pt x="38" y="6"/>
                    <a:pt x="40" y="17"/>
                  </a:cubicBezTo>
                  <a:cubicBezTo>
                    <a:pt x="43" y="27"/>
                    <a:pt x="36" y="38"/>
                    <a:pt x="26" y="40"/>
                  </a:cubicBezTo>
                  <a:cubicBezTo>
                    <a:pt x="15" y="43"/>
                    <a:pt x="5" y="36"/>
                    <a:pt x="2" y="26"/>
                  </a:cubicBezTo>
                  <a:cubicBezTo>
                    <a:pt x="0" y="15"/>
                    <a:pt x="7" y="5"/>
                    <a:pt x="17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200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59" name="Freeform 433"/>
            <p:cNvSpPr>
              <a:spLocks noChangeAspect="1"/>
            </p:cNvSpPr>
            <p:nvPr/>
          </p:nvSpPr>
          <p:spPr bwMode="gray">
            <a:xfrm rot="-2700000">
              <a:off x="5558" y="212"/>
              <a:ext cx="46" cy="47"/>
            </a:xfrm>
            <a:custGeom>
              <a:avLst/>
              <a:gdLst>
                <a:gd name="T0" fmla="*/ 30 w 40"/>
                <a:gd name="T1" fmla="*/ 0 h 40"/>
                <a:gd name="T2" fmla="*/ 60 w 40"/>
                <a:gd name="T3" fmla="*/ 33 h 40"/>
                <a:gd name="T4" fmla="*/ 30 w 40"/>
                <a:gd name="T5" fmla="*/ 63 h 40"/>
                <a:gd name="T6" fmla="*/ 0 w 40"/>
                <a:gd name="T7" fmla="*/ 33 h 40"/>
                <a:gd name="T8" fmla="*/ 30 w 40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cubicBezTo>
                    <a:pt x="30" y="0"/>
                    <a:pt x="39" y="9"/>
                    <a:pt x="39" y="20"/>
                  </a:cubicBezTo>
                  <a:cubicBezTo>
                    <a:pt x="40" y="31"/>
                    <a:pt x="31" y="39"/>
                    <a:pt x="20" y="39"/>
                  </a:cubicBezTo>
                  <a:cubicBezTo>
                    <a:pt x="9" y="40"/>
                    <a:pt x="1" y="31"/>
                    <a:pt x="0" y="20"/>
                  </a:cubicBezTo>
                  <a:cubicBezTo>
                    <a:pt x="0" y="9"/>
                    <a:pt x="9" y="1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200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60" name="Freeform 434"/>
            <p:cNvSpPr>
              <a:spLocks noChangeAspect="1"/>
            </p:cNvSpPr>
            <p:nvPr/>
          </p:nvSpPr>
          <p:spPr bwMode="gray">
            <a:xfrm rot="-2700000">
              <a:off x="5493" y="148"/>
              <a:ext cx="48" cy="49"/>
            </a:xfrm>
            <a:custGeom>
              <a:avLst/>
              <a:gdLst>
                <a:gd name="T0" fmla="*/ 38 w 42"/>
                <a:gd name="T1" fmla="*/ 2 h 42"/>
                <a:gd name="T2" fmla="*/ 61 w 42"/>
                <a:gd name="T3" fmla="*/ 40 h 42"/>
                <a:gd name="T4" fmla="*/ 25 w 42"/>
                <a:gd name="T5" fmla="*/ 64 h 42"/>
                <a:gd name="T6" fmla="*/ 2 w 42"/>
                <a:gd name="T7" fmla="*/ 27 h 42"/>
                <a:gd name="T8" fmla="*/ 38 w 42"/>
                <a:gd name="T9" fmla="*/ 2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42">
                  <a:moveTo>
                    <a:pt x="25" y="2"/>
                  </a:moveTo>
                  <a:cubicBezTo>
                    <a:pt x="35" y="4"/>
                    <a:pt x="42" y="14"/>
                    <a:pt x="40" y="25"/>
                  </a:cubicBezTo>
                  <a:cubicBezTo>
                    <a:pt x="38" y="35"/>
                    <a:pt x="28" y="42"/>
                    <a:pt x="17" y="40"/>
                  </a:cubicBezTo>
                  <a:cubicBezTo>
                    <a:pt x="6" y="38"/>
                    <a:pt x="0" y="28"/>
                    <a:pt x="2" y="17"/>
                  </a:cubicBezTo>
                  <a:cubicBezTo>
                    <a:pt x="4" y="7"/>
                    <a:pt x="14" y="0"/>
                    <a:pt x="25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200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61" name="Freeform 435"/>
            <p:cNvSpPr>
              <a:spLocks noChangeAspect="1"/>
            </p:cNvSpPr>
            <p:nvPr/>
          </p:nvSpPr>
          <p:spPr bwMode="gray">
            <a:xfrm rot="-2700000">
              <a:off x="5443" y="77"/>
              <a:ext cx="50" cy="50"/>
            </a:xfrm>
            <a:custGeom>
              <a:avLst/>
              <a:gdLst>
                <a:gd name="T0" fmla="*/ 44 w 44"/>
                <a:gd name="T1" fmla="*/ 7 h 44"/>
                <a:gd name="T2" fmla="*/ 58 w 44"/>
                <a:gd name="T3" fmla="*/ 43 h 44"/>
                <a:gd name="T4" fmla="*/ 22 w 44"/>
                <a:gd name="T5" fmla="*/ 58 h 44"/>
                <a:gd name="T6" fmla="*/ 7 w 44"/>
                <a:gd name="T7" fmla="*/ 20 h 44"/>
                <a:gd name="T8" fmla="*/ 44 w 44"/>
                <a:gd name="T9" fmla="*/ 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" h="44">
                  <a:moveTo>
                    <a:pt x="30" y="4"/>
                  </a:moveTo>
                  <a:cubicBezTo>
                    <a:pt x="40" y="8"/>
                    <a:pt x="44" y="19"/>
                    <a:pt x="40" y="29"/>
                  </a:cubicBezTo>
                  <a:cubicBezTo>
                    <a:pt x="36" y="39"/>
                    <a:pt x="25" y="44"/>
                    <a:pt x="15" y="40"/>
                  </a:cubicBezTo>
                  <a:cubicBezTo>
                    <a:pt x="5" y="36"/>
                    <a:pt x="0" y="24"/>
                    <a:pt x="4" y="14"/>
                  </a:cubicBezTo>
                  <a:cubicBezTo>
                    <a:pt x="8" y="4"/>
                    <a:pt x="20" y="0"/>
                    <a:pt x="30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200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62" name="Freeform 436"/>
            <p:cNvSpPr>
              <a:spLocks noChangeAspect="1"/>
            </p:cNvSpPr>
            <p:nvPr/>
          </p:nvSpPr>
          <p:spPr bwMode="gray">
            <a:xfrm rot="-2700000">
              <a:off x="5408" y="-5"/>
              <a:ext cx="51" cy="50"/>
            </a:xfrm>
            <a:custGeom>
              <a:avLst/>
              <a:gdLst>
                <a:gd name="T0" fmla="*/ 48 w 45"/>
                <a:gd name="T1" fmla="*/ 9 h 44"/>
                <a:gd name="T2" fmla="*/ 57 w 45"/>
                <a:gd name="T3" fmla="*/ 49 h 44"/>
                <a:gd name="T4" fmla="*/ 16 w 45"/>
                <a:gd name="T5" fmla="*/ 56 h 44"/>
                <a:gd name="T6" fmla="*/ 9 w 45"/>
                <a:gd name="T7" fmla="*/ 17 h 44"/>
                <a:gd name="T8" fmla="*/ 48 w 45"/>
                <a:gd name="T9" fmla="*/ 9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44">
                  <a:moveTo>
                    <a:pt x="33" y="6"/>
                  </a:moveTo>
                  <a:cubicBezTo>
                    <a:pt x="42" y="12"/>
                    <a:pt x="45" y="24"/>
                    <a:pt x="39" y="33"/>
                  </a:cubicBezTo>
                  <a:cubicBezTo>
                    <a:pt x="32" y="42"/>
                    <a:pt x="20" y="44"/>
                    <a:pt x="11" y="38"/>
                  </a:cubicBezTo>
                  <a:cubicBezTo>
                    <a:pt x="3" y="32"/>
                    <a:pt x="0" y="20"/>
                    <a:pt x="6" y="11"/>
                  </a:cubicBezTo>
                  <a:cubicBezTo>
                    <a:pt x="12" y="2"/>
                    <a:pt x="25" y="0"/>
                    <a:pt x="33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200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63" name="Freeform 437"/>
            <p:cNvSpPr>
              <a:spLocks noChangeAspect="1"/>
            </p:cNvSpPr>
            <p:nvPr/>
          </p:nvSpPr>
          <p:spPr bwMode="gray">
            <a:xfrm rot="-2700000">
              <a:off x="5726" y="362"/>
              <a:ext cx="49" cy="48"/>
            </a:xfrm>
            <a:custGeom>
              <a:avLst/>
              <a:gdLst>
                <a:gd name="T0" fmla="*/ 18 w 42"/>
                <a:gd name="T1" fmla="*/ 9 h 42"/>
                <a:gd name="T2" fmla="*/ 57 w 42"/>
                <a:gd name="T3" fmla="*/ 17 h 42"/>
                <a:gd name="T4" fmla="*/ 49 w 42"/>
                <a:gd name="T5" fmla="*/ 55 h 42"/>
                <a:gd name="T6" fmla="*/ 8 w 42"/>
                <a:gd name="T7" fmla="*/ 46 h 42"/>
                <a:gd name="T8" fmla="*/ 18 w 42"/>
                <a:gd name="T9" fmla="*/ 9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42">
                  <a:moveTo>
                    <a:pt x="11" y="6"/>
                  </a:moveTo>
                  <a:cubicBezTo>
                    <a:pt x="19" y="0"/>
                    <a:pt x="31" y="2"/>
                    <a:pt x="36" y="11"/>
                  </a:cubicBezTo>
                  <a:cubicBezTo>
                    <a:pt x="42" y="20"/>
                    <a:pt x="40" y="31"/>
                    <a:pt x="31" y="37"/>
                  </a:cubicBezTo>
                  <a:cubicBezTo>
                    <a:pt x="22" y="42"/>
                    <a:pt x="11" y="40"/>
                    <a:pt x="5" y="31"/>
                  </a:cubicBezTo>
                  <a:cubicBezTo>
                    <a:pt x="0" y="23"/>
                    <a:pt x="2" y="11"/>
                    <a:pt x="11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200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64" name="Freeform 438"/>
            <p:cNvSpPr>
              <a:spLocks noChangeAspect="1"/>
            </p:cNvSpPr>
            <p:nvPr/>
          </p:nvSpPr>
          <p:spPr bwMode="gray">
            <a:xfrm rot="-2700000">
              <a:off x="5646" y="339"/>
              <a:ext cx="49" cy="48"/>
            </a:xfrm>
            <a:custGeom>
              <a:avLst/>
              <a:gdLst>
                <a:gd name="T0" fmla="*/ 22 w 42"/>
                <a:gd name="T1" fmla="*/ 7 h 42"/>
                <a:gd name="T2" fmla="*/ 60 w 42"/>
                <a:gd name="T3" fmla="*/ 21 h 42"/>
                <a:gd name="T4" fmla="*/ 47 w 42"/>
                <a:gd name="T5" fmla="*/ 56 h 42"/>
                <a:gd name="T6" fmla="*/ 7 w 42"/>
                <a:gd name="T7" fmla="*/ 43 h 42"/>
                <a:gd name="T8" fmla="*/ 22 w 42"/>
                <a:gd name="T9" fmla="*/ 7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42">
                  <a:moveTo>
                    <a:pt x="14" y="4"/>
                  </a:moveTo>
                  <a:cubicBezTo>
                    <a:pt x="23" y="0"/>
                    <a:pt x="34" y="4"/>
                    <a:pt x="38" y="14"/>
                  </a:cubicBezTo>
                  <a:cubicBezTo>
                    <a:pt x="42" y="23"/>
                    <a:pt x="38" y="34"/>
                    <a:pt x="29" y="38"/>
                  </a:cubicBezTo>
                  <a:cubicBezTo>
                    <a:pt x="19" y="42"/>
                    <a:pt x="8" y="38"/>
                    <a:pt x="4" y="29"/>
                  </a:cubicBezTo>
                  <a:cubicBezTo>
                    <a:pt x="0" y="19"/>
                    <a:pt x="4" y="8"/>
                    <a:pt x="14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200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65" name="Freeform 439"/>
            <p:cNvSpPr>
              <a:spLocks noChangeAspect="1"/>
            </p:cNvSpPr>
            <p:nvPr/>
          </p:nvSpPr>
          <p:spPr bwMode="gray">
            <a:xfrm rot="-2700000">
              <a:off x="5559" y="294"/>
              <a:ext cx="46" cy="47"/>
            </a:xfrm>
            <a:custGeom>
              <a:avLst/>
              <a:gdLst>
                <a:gd name="T0" fmla="*/ 24 w 40"/>
                <a:gd name="T1" fmla="*/ 2 h 41"/>
                <a:gd name="T2" fmla="*/ 59 w 40"/>
                <a:gd name="T3" fmla="*/ 24 h 41"/>
                <a:gd name="T4" fmla="*/ 37 w 40"/>
                <a:gd name="T5" fmla="*/ 60 h 41"/>
                <a:gd name="T6" fmla="*/ 2 w 40"/>
                <a:gd name="T7" fmla="*/ 37 h 41"/>
                <a:gd name="T8" fmla="*/ 24 w 40"/>
                <a:gd name="T9" fmla="*/ 2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" h="41">
                  <a:moveTo>
                    <a:pt x="16" y="2"/>
                  </a:moveTo>
                  <a:cubicBezTo>
                    <a:pt x="26" y="0"/>
                    <a:pt x="36" y="6"/>
                    <a:pt x="38" y="16"/>
                  </a:cubicBezTo>
                  <a:cubicBezTo>
                    <a:pt x="40" y="26"/>
                    <a:pt x="34" y="36"/>
                    <a:pt x="24" y="39"/>
                  </a:cubicBezTo>
                  <a:cubicBezTo>
                    <a:pt x="14" y="41"/>
                    <a:pt x="4" y="34"/>
                    <a:pt x="2" y="24"/>
                  </a:cubicBezTo>
                  <a:cubicBezTo>
                    <a:pt x="0" y="14"/>
                    <a:pt x="6" y="5"/>
                    <a:pt x="16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200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66" name="Freeform 440"/>
            <p:cNvSpPr>
              <a:spLocks noChangeAspect="1"/>
            </p:cNvSpPr>
            <p:nvPr/>
          </p:nvSpPr>
          <p:spPr bwMode="gray">
            <a:xfrm rot="-2700000">
              <a:off x="5479" y="231"/>
              <a:ext cx="42" cy="43"/>
            </a:xfrm>
            <a:custGeom>
              <a:avLst/>
              <a:gdLst>
                <a:gd name="T0" fmla="*/ 26 w 37"/>
                <a:gd name="T1" fmla="*/ 0 h 38"/>
                <a:gd name="T2" fmla="*/ 54 w 37"/>
                <a:gd name="T3" fmla="*/ 28 h 38"/>
                <a:gd name="T4" fmla="*/ 28 w 37"/>
                <a:gd name="T5" fmla="*/ 55 h 38"/>
                <a:gd name="T6" fmla="*/ 0 w 37"/>
                <a:gd name="T7" fmla="*/ 28 h 38"/>
                <a:gd name="T8" fmla="*/ 26 w 37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" h="38">
                  <a:moveTo>
                    <a:pt x="18" y="0"/>
                  </a:moveTo>
                  <a:cubicBezTo>
                    <a:pt x="29" y="0"/>
                    <a:pt x="37" y="9"/>
                    <a:pt x="37" y="19"/>
                  </a:cubicBezTo>
                  <a:cubicBezTo>
                    <a:pt x="37" y="29"/>
                    <a:pt x="29" y="37"/>
                    <a:pt x="19" y="38"/>
                  </a:cubicBezTo>
                  <a:cubicBezTo>
                    <a:pt x="8" y="38"/>
                    <a:pt x="0" y="29"/>
                    <a:pt x="0" y="19"/>
                  </a:cubicBezTo>
                  <a:cubicBezTo>
                    <a:pt x="0" y="9"/>
                    <a:pt x="8" y="1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200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67" name="Freeform 441"/>
            <p:cNvSpPr>
              <a:spLocks noChangeAspect="1"/>
            </p:cNvSpPr>
            <p:nvPr/>
          </p:nvSpPr>
          <p:spPr bwMode="gray">
            <a:xfrm rot="-2700000">
              <a:off x="5411" y="151"/>
              <a:ext cx="46" cy="46"/>
            </a:xfrm>
            <a:custGeom>
              <a:avLst/>
              <a:gdLst>
                <a:gd name="T0" fmla="*/ 35 w 40"/>
                <a:gd name="T1" fmla="*/ 2 h 40"/>
                <a:gd name="T2" fmla="*/ 59 w 40"/>
                <a:gd name="T3" fmla="*/ 37 h 40"/>
                <a:gd name="T4" fmla="*/ 24 w 40"/>
                <a:gd name="T5" fmla="*/ 59 h 40"/>
                <a:gd name="T6" fmla="*/ 2 w 40"/>
                <a:gd name="T7" fmla="*/ 24 h 40"/>
                <a:gd name="T8" fmla="*/ 35 w 40"/>
                <a:gd name="T9" fmla="*/ 2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" h="40">
                  <a:moveTo>
                    <a:pt x="23" y="2"/>
                  </a:moveTo>
                  <a:cubicBezTo>
                    <a:pt x="33" y="4"/>
                    <a:pt x="40" y="14"/>
                    <a:pt x="38" y="24"/>
                  </a:cubicBezTo>
                  <a:cubicBezTo>
                    <a:pt x="36" y="34"/>
                    <a:pt x="26" y="40"/>
                    <a:pt x="16" y="38"/>
                  </a:cubicBezTo>
                  <a:cubicBezTo>
                    <a:pt x="6" y="36"/>
                    <a:pt x="0" y="26"/>
                    <a:pt x="2" y="16"/>
                  </a:cubicBezTo>
                  <a:cubicBezTo>
                    <a:pt x="4" y="6"/>
                    <a:pt x="13" y="0"/>
                    <a:pt x="23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200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68" name="Freeform 442"/>
            <p:cNvSpPr>
              <a:spLocks noChangeAspect="1"/>
            </p:cNvSpPr>
            <p:nvPr/>
          </p:nvSpPr>
          <p:spPr bwMode="gray">
            <a:xfrm rot="-2700000">
              <a:off x="5364" y="63"/>
              <a:ext cx="48" cy="49"/>
            </a:xfrm>
            <a:custGeom>
              <a:avLst/>
              <a:gdLst>
                <a:gd name="T0" fmla="*/ 42 w 42"/>
                <a:gd name="T1" fmla="*/ 7 h 42"/>
                <a:gd name="T2" fmla="*/ 56 w 42"/>
                <a:gd name="T3" fmla="*/ 46 h 42"/>
                <a:gd name="T4" fmla="*/ 21 w 42"/>
                <a:gd name="T5" fmla="*/ 60 h 42"/>
                <a:gd name="T6" fmla="*/ 7 w 42"/>
                <a:gd name="T7" fmla="*/ 22 h 42"/>
                <a:gd name="T8" fmla="*/ 42 w 42"/>
                <a:gd name="T9" fmla="*/ 7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42">
                  <a:moveTo>
                    <a:pt x="28" y="4"/>
                  </a:moveTo>
                  <a:cubicBezTo>
                    <a:pt x="37" y="8"/>
                    <a:pt x="42" y="19"/>
                    <a:pt x="38" y="28"/>
                  </a:cubicBezTo>
                  <a:cubicBezTo>
                    <a:pt x="34" y="38"/>
                    <a:pt x="23" y="42"/>
                    <a:pt x="14" y="38"/>
                  </a:cubicBezTo>
                  <a:cubicBezTo>
                    <a:pt x="4" y="34"/>
                    <a:pt x="0" y="24"/>
                    <a:pt x="4" y="14"/>
                  </a:cubicBezTo>
                  <a:cubicBezTo>
                    <a:pt x="8" y="5"/>
                    <a:pt x="18" y="0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200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69" name="Freeform 443"/>
            <p:cNvSpPr>
              <a:spLocks noChangeAspect="1"/>
            </p:cNvSpPr>
            <p:nvPr/>
          </p:nvSpPr>
          <p:spPr bwMode="gray">
            <a:xfrm rot="-2700000">
              <a:off x="5712" y="487"/>
              <a:ext cx="24" cy="24"/>
            </a:xfrm>
            <a:custGeom>
              <a:avLst/>
              <a:gdLst>
                <a:gd name="T0" fmla="*/ 8 w 21"/>
                <a:gd name="T1" fmla="*/ 3 h 21"/>
                <a:gd name="T2" fmla="*/ 29 w 21"/>
                <a:gd name="T3" fmla="*/ 8 h 21"/>
                <a:gd name="T4" fmla="*/ 24 w 21"/>
                <a:gd name="T5" fmla="*/ 29 h 21"/>
                <a:gd name="T6" fmla="*/ 3 w 21"/>
                <a:gd name="T7" fmla="*/ 24 h 21"/>
                <a:gd name="T8" fmla="*/ 8 w 21"/>
                <a:gd name="T9" fmla="*/ 3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" h="21">
                  <a:moveTo>
                    <a:pt x="5" y="3"/>
                  </a:moveTo>
                  <a:cubicBezTo>
                    <a:pt x="10" y="0"/>
                    <a:pt x="16" y="1"/>
                    <a:pt x="19" y="5"/>
                  </a:cubicBezTo>
                  <a:cubicBezTo>
                    <a:pt x="21" y="10"/>
                    <a:pt x="20" y="16"/>
                    <a:pt x="16" y="19"/>
                  </a:cubicBezTo>
                  <a:cubicBezTo>
                    <a:pt x="11" y="21"/>
                    <a:pt x="5" y="20"/>
                    <a:pt x="3" y="16"/>
                  </a:cubicBezTo>
                  <a:cubicBezTo>
                    <a:pt x="0" y="11"/>
                    <a:pt x="1" y="6"/>
                    <a:pt x="5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200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70" name="Freeform 444"/>
            <p:cNvSpPr>
              <a:spLocks noChangeAspect="1"/>
            </p:cNvSpPr>
            <p:nvPr/>
          </p:nvSpPr>
          <p:spPr bwMode="gray">
            <a:xfrm rot="-2700000">
              <a:off x="5620" y="458"/>
              <a:ext cx="24" cy="25"/>
            </a:xfrm>
            <a:custGeom>
              <a:avLst/>
              <a:gdLst>
                <a:gd name="T0" fmla="*/ 10 w 21"/>
                <a:gd name="T1" fmla="*/ 3 h 22"/>
                <a:gd name="T2" fmla="*/ 29 w 21"/>
                <a:gd name="T3" fmla="*/ 10 h 22"/>
                <a:gd name="T4" fmla="*/ 21 w 21"/>
                <a:gd name="T5" fmla="*/ 30 h 22"/>
                <a:gd name="T6" fmla="*/ 2 w 21"/>
                <a:gd name="T7" fmla="*/ 22 h 22"/>
                <a:gd name="T8" fmla="*/ 10 w 21"/>
                <a:gd name="T9" fmla="*/ 3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" h="22">
                  <a:moveTo>
                    <a:pt x="7" y="3"/>
                  </a:moveTo>
                  <a:cubicBezTo>
                    <a:pt x="11" y="0"/>
                    <a:pt x="17" y="3"/>
                    <a:pt x="19" y="7"/>
                  </a:cubicBezTo>
                  <a:cubicBezTo>
                    <a:pt x="21" y="12"/>
                    <a:pt x="19" y="18"/>
                    <a:pt x="14" y="20"/>
                  </a:cubicBezTo>
                  <a:cubicBezTo>
                    <a:pt x="10" y="22"/>
                    <a:pt x="4" y="20"/>
                    <a:pt x="2" y="15"/>
                  </a:cubicBezTo>
                  <a:cubicBezTo>
                    <a:pt x="0" y="10"/>
                    <a:pt x="2" y="5"/>
                    <a:pt x="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200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71" name="Freeform 445"/>
            <p:cNvSpPr>
              <a:spLocks noChangeAspect="1"/>
            </p:cNvSpPr>
            <p:nvPr/>
          </p:nvSpPr>
          <p:spPr bwMode="gray">
            <a:xfrm rot="-2700000">
              <a:off x="5516" y="409"/>
              <a:ext cx="23" cy="24"/>
            </a:xfrm>
            <a:custGeom>
              <a:avLst/>
              <a:gdLst>
                <a:gd name="T0" fmla="*/ 12 w 21"/>
                <a:gd name="T1" fmla="*/ 1 h 21"/>
                <a:gd name="T2" fmla="*/ 26 w 21"/>
                <a:gd name="T3" fmla="*/ 11 h 21"/>
                <a:gd name="T4" fmla="*/ 16 w 21"/>
                <a:gd name="T5" fmla="*/ 30 h 21"/>
                <a:gd name="T6" fmla="*/ 2 w 21"/>
                <a:gd name="T7" fmla="*/ 19 h 21"/>
                <a:gd name="T8" fmla="*/ 12 w 21"/>
                <a:gd name="T9" fmla="*/ 1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" h="21">
                  <a:moveTo>
                    <a:pt x="9" y="1"/>
                  </a:moveTo>
                  <a:cubicBezTo>
                    <a:pt x="14" y="0"/>
                    <a:pt x="19" y="3"/>
                    <a:pt x="20" y="8"/>
                  </a:cubicBezTo>
                  <a:cubicBezTo>
                    <a:pt x="21" y="14"/>
                    <a:pt x="18" y="19"/>
                    <a:pt x="13" y="20"/>
                  </a:cubicBezTo>
                  <a:cubicBezTo>
                    <a:pt x="8" y="21"/>
                    <a:pt x="3" y="18"/>
                    <a:pt x="2" y="13"/>
                  </a:cubicBezTo>
                  <a:cubicBezTo>
                    <a:pt x="0" y="8"/>
                    <a:pt x="3" y="3"/>
                    <a:pt x="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200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72" name="Freeform 446"/>
            <p:cNvSpPr>
              <a:spLocks noChangeAspect="1"/>
            </p:cNvSpPr>
            <p:nvPr/>
          </p:nvSpPr>
          <p:spPr bwMode="gray">
            <a:xfrm rot="-2700000">
              <a:off x="5409" y="325"/>
              <a:ext cx="23" cy="21"/>
            </a:xfrm>
            <a:custGeom>
              <a:avLst/>
              <a:gdLst>
                <a:gd name="T0" fmla="*/ 16 w 20"/>
                <a:gd name="T1" fmla="*/ 0 h 19"/>
                <a:gd name="T2" fmla="*/ 30 w 20"/>
                <a:gd name="T3" fmla="*/ 12 h 19"/>
                <a:gd name="T4" fmla="*/ 16 w 20"/>
                <a:gd name="T5" fmla="*/ 25 h 19"/>
                <a:gd name="T6" fmla="*/ 1 w 20"/>
                <a:gd name="T7" fmla="*/ 12 h 19"/>
                <a:gd name="T8" fmla="*/ 16 w 20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19">
                  <a:moveTo>
                    <a:pt x="10" y="0"/>
                  </a:moveTo>
                  <a:cubicBezTo>
                    <a:pt x="15" y="0"/>
                    <a:pt x="19" y="4"/>
                    <a:pt x="20" y="9"/>
                  </a:cubicBezTo>
                  <a:cubicBezTo>
                    <a:pt x="20" y="14"/>
                    <a:pt x="15" y="19"/>
                    <a:pt x="10" y="19"/>
                  </a:cubicBezTo>
                  <a:cubicBezTo>
                    <a:pt x="5" y="19"/>
                    <a:pt x="1" y="15"/>
                    <a:pt x="1" y="9"/>
                  </a:cubicBezTo>
                  <a:cubicBezTo>
                    <a:pt x="0" y="4"/>
                    <a:pt x="5" y="0"/>
                    <a:pt x="1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200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73" name="Freeform 447"/>
            <p:cNvSpPr>
              <a:spLocks noChangeAspect="1"/>
            </p:cNvSpPr>
            <p:nvPr/>
          </p:nvSpPr>
          <p:spPr bwMode="gray">
            <a:xfrm rot="-2700000">
              <a:off x="5335" y="236"/>
              <a:ext cx="23" cy="22"/>
            </a:xfrm>
            <a:custGeom>
              <a:avLst/>
              <a:gdLst>
                <a:gd name="T0" fmla="*/ 18 w 20"/>
                <a:gd name="T1" fmla="*/ 1 h 20"/>
                <a:gd name="T2" fmla="*/ 29 w 20"/>
                <a:gd name="T3" fmla="*/ 15 h 20"/>
                <a:gd name="T4" fmla="*/ 12 w 20"/>
                <a:gd name="T5" fmla="*/ 25 h 20"/>
                <a:gd name="T6" fmla="*/ 1 w 20"/>
                <a:gd name="T7" fmla="*/ 11 h 20"/>
                <a:gd name="T8" fmla="*/ 18 w 20"/>
                <a:gd name="T9" fmla="*/ 1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20">
                  <a:moveTo>
                    <a:pt x="12" y="1"/>
                  </a:moveTo>
                  <a:cubicBezTo>
                    <a:pt x="17" y="1"/>
                    <a:pt x="20" y="6"/>
                    <a:pt x="19" y="12"/>
                  </a:cubicBezTo>
                  <a:cubicBezTo>
                    <a:pt x="19" y="17"/>
                    <a:pt x="14" y="20"/>
                    <a:pt x="8" y="19"/>
                  </a:cubicBezTo>
                  <a:cubicBezTo>
                    <a:pt x="3" y="18"/>
                    <a:pt x="0" y="13"/>
                    <a:pt x="1" y="8"/>
                  </a:cubicBezTo>
                  <a:cubicBezTo>
                    <a:pt x="2" y="3"/>
                    <a:pt x="7" y="0"/>
                    <a:pt x="1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200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74" name="Freeform 448"/>
            <p:cNvSpPr>
              <a:spLocks noChangeAspect="1"/>
            </p:cNvSpPr>
            <p:nvPr/>
          </p:nvSpPr>
          <p:spPr bwMode="gray">
            <a:xfrm rot="-2700000">
              <a:off x="5270" y="123"/>
              <a:ext cx="26" cy="24"/>
            </a:xfrm>
            <a:custGeom>
              <a:avLst/>
              <a:gdLst>
                <a:gd name="T0" fmla="*/ 25 w 22"/>
                <a:gd name="T1" fmla="*/ 2 h 22"/>
                <a:gd name="T2" fmla="*/ 33 w 22"/>
                <a:gd name="T3" fmla="*/ 17 h 22"/>
                <a:gd name="T4" fmla="*/ 11 w 22"/>
                <a:gd name="T5" fmla="*/ 26 h 22"/>
                <a:gd name="T6" fmla="*/ 2 w 22"/>
                <a:gd name="T7" fmla="*/ 10 h 22"/>
                <a:gd name="T8" fmla="*/ 25 w 22"/>
                <a:gd name="T9" fmla="*/ 2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" h="22">
                  <a:moveTo>
                    <a:pt x="15" y="2"/>
                  </a:moveTo>
                  <a:cubicBezTo>
                    <a:pt x="20" y="4"/>
                    <a:pt x="22" y="10"/>
                    <a:pt x="20" y="14"/>
                  </a:cubicBezTo>
                  <a:cubicBezTo>
                    <a:pt x="18" y="19"/>
                    <a:pt x="12" y="22"/>
                    <a:pt x="7" y="20"/>
                  </a:cubicBezTo>
                  <a:cubicBezTo>
                    <a:pt x="3" y="18"/>
                    <a:pt x="0" y="12"/>
                    <a:pt x="2" y="7"/>
                  </a:cubicBezTo>
                  <a:cubicBezTo>
                    <a:pt x="4" y="2"/>
                    <a:pt x="10" y="0"/>
                    <a:pt x="15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200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75" name="Freeform 449"/>
            <p:cNvSpPr>
              <a:spLocks noChangeAspect="1"/>
            </p:cNvSpPr>
            <p:nvPr/>
          </p:nvSpPr>
          <p:spPr bwMode="gray">
            <a:xfrm rot="-2700000">
              <a:off x="5232" y="1"/>
              <a:ext cx="25" cy="25"/>
            </a:xfrm>
            <a:custGeom>
              <a:avLst/>
              <a:gdLst>
                <a:gd name="T0" fmla="*/ 23 w 22"/>
                <a:gd name="T1" fmla="*/ 3 h 22"/>
                <a:gd name="T2" fmla="*/ 28 w 22"/>
                <a:gd name="T3" fmla="*/ 23 h 22"/>
                <a:gd name="T4" fmla="*/ 8 w 22"/>
                <a:gd name="T5" fmla="*/ 28 h 22"/>
                <a:gd name="T6" fmla="*/ 3 w 22"/>
                <a:gd name="T7" fmla="*/ 9 h 22"/>
                <a:gd name="T8" fmla="*/ 23 w 22"/>
                <a:gd name="T9" fmla="*/ 3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" h="22">
                  <a:moveTo>
                    <a:pt x="16" y="3"/>
                  </a:moveTo>
                  <a:cubicBezTo>
                    <a:pt x="20" y="6"/>
                    <a:pt x="22" y="12"/>
                    <a:pt x="19" y="16"/>
                  </a:cubicBezTo>
                  <a:cubicBezTo>
                    <a:pt x="16" y="21"/>
                    <a:pt x="10" y="22"/>
                    <a:pt x="5" y="19"/>
                  </a:cubicBezTo>
                  <a:cubicBezTo>
                    <a:pt x="1" y="16"/>
                    <a:pt x="0" y="10"/>
                    <a:pt x="3" y="6"/>
                  </a:cubicBezTo>
                  <a:cubicBezTo>
                    <a:pt x="6" y="1"/>
                    <a:pt x="12" y="0"/>
                    <a:pt x="16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200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76" name="Freeform 450"/>
            <p:cNvSpPr>
              <a:spLocks noChangeAspect="1"/>
            </p:cNvSpPr>
            <p:nvPr/>
          </p:nvSpPr>
          <p:spPr bwMode="gray">
            <a:xfrm rot="-2700000">
              <a:off x="5680" y="416"/>
              <a:ext cx="31" cy="31"/>
            </a:xfrm>
            <a:custGeom>
              <a:avLst/>
              <a:gdLst>
                <a:gd name="T0" fmla="*/ 13 w 27"/>
                <a:gd name="T1" fmla="*/ 3 h 27"/>
                <a:gd name="T2" fmla="*/ 38 w 27"/>
                <a:gd name="T3" fmla="*/ 13 h 27"/>
                <a:gd name="T4" fmla="*/ 28 w 27"/>
                <a:gd name="T5" fmla="*/ 38 h 27"/>
                <a:gd name="T6" fmla="*/ 3 w 27"/>
                <a:gd name="T7" fmla="*/ 28 h 27"/>
                <a:gd name="T8" fmla="*/ 13 w 27"/>
                <a:gd name="T9" fmla="*/ 3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27">
                  <a:moveTo>
                    <a:pt x="9" y="3"/>
                  </a:moveTo>
                  <a:cubicBezTo>
                    <a:pt x="15" y="0"/>
                    <a:pt x="22" y="3"/>
                    <a:pt x="25" y="9"/>
                  </a:cubicBezTo>
                  <a:cubicBezTo>
                    <a:pt x="27" y="15"/>
                    <a:pt x="24" y="22"/>
                    <a:pt x="18" y="25"/>
                  </a:cubicBezTo>
                  <a:cubicBezTo>
                    <a:pt x="12" y="27"/>
                    <a:pt x="5" y="24"/>
                    <a:pt x="3" y="18"/>
                  </a:cubicBezTo>
                  <a:cubicBezTo>
                    <a:pt x="0" y="12"/>
                    <a:pt x="3" y="5"/>
                    <a:pt x="9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200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77" name="Freeform 451"/>
            <p:cNvSpPr>
              <a:spLocks noChangeAspect="1"/>
            </p:cNvSpPr>
            <p:nvPr/>
          </p:nvSpPr>
          <p:spPr bwMode="gray">
            <a:xfrm rot="-2700000">
              <a:off x="5585" y="380"/>
              <a:ext cx="30" cy="30"/>
            </a:xfrm>
            <a:custGeom>
              <a:avLst/>
              <a:gdLst>
                <a:gd name="T0" fmla="*/ 16 w 26"/>
                <a:gd name="T1" fmla="*/ 1 h 26"/>
                <a:gd name="T2" fmla="*/ 38 w 26"/>
                <a:gd name="T3" fmla="*/ 16 h 26"/>
                <a:gd name="T4" fmla="*/ 23 w 26"/>
                <a:gd name="T5" fmla="*/ 37 h 26"/>
                <a:gd name="T6" fmla="*/ 1 w 26"/>
                <a:gd name="T7" fmla="*/ 23 h 26"/>
                <a:gd name="T8" fmla="*/ 16 w 26"/>
                <a:gd name="T9" fmla="*/ 1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26">
                  <a:moveTo>
                    <a:pt x="10" y="1"/>
                  </a:moveTo>
                  <a:cubicBezTo>
                    <a:pt x="17" y="0"/>
                    <a:pt x="23" y="4"/>
                    <a:pt x="25" y="10"/>
                  </a:cubicBezTo>
                  <a:cubicBezTo>
                    <a:pt x="26" y="17"/>
                    <a:pt x="22" y="23"/>
                    <a:pt x="15" y="24"/>
                  </a:cubicBezTo>
                  <a:cubicBezTo>
                    <a:pt x="9" y="26"/>
                    <a:pt x="3" y="22"/>
                    <a:pt x="1" y="15"/>
                  </a:cubicBezTo>
                  <a:cubicBezTo>
                    <a:pt x="0" y="9"/>
                    <a:pt x="4" y="3"/>
                    <a:pt x="1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200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78" name="Oval 452"/>
            <p:cNvSpPr>
              <a:spLocks noChangeAspect="1" noChangeArrowheads="1"/>
            </p:cNvSpPr>
            <p:nvPr/>
          </p:nvSpPr>
          <p:spPr bwMode="gray">
            <a:xfrm rot="-2700000">
              <a:off x="5484" y="314"/>
              <a:ext cx="27" cy="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fr-FR" sz="1200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79" name="Freeform 453"/>
            <p:cNvSpPr>
              <a:spLocks noChangeAspect="1"/>
            </p:cNvSpPr>
            <p:nvPr/>
          </p:nvSpPr>
          <p:spPr bwMode="gray">
            <a:xfrm rot="-2700000">
              <a:off x="5406" y="238"/>
              <a:ext cx="30" cy="29"/>
            </a:xfrm>
            <a:custGeom>
              <a:avLst/>
              <a:gdLst>
                <a:gd name="T0" fmla="*/ 23 w 26"/>
                <a:gd name="T1" fmla="*/ 2 h 26"/>
                <a:gd name="T2" fmla="*/ 38 w 26"/>
                <a:gd name="T3" fmla="*/ 22 h 26"/>
                <a:gd name="T4" fmla="*/ 17 w 26"/>
                <a:gd name="T5" fmla="*/ 35 h 26"/>
                <a:gd name="T6" fmla="*/ 1 w 26"/>
                <a:gd name="T7" fmla="*/ 15 h 26"/>
                <a:gd name="T8" fmla="*/ 23 w 26"/>
                <a:gd name="T9" fmla="*/ 2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26">
                  <a:moveTo>
                    <a:pt x="15" y="2"/>
                  </a:moveTo>
                  <a:cubicBezTo>
                    <a:pt x="22" y="3"/>
                    <a:pt x="26" y="9"/>
                    <a:pt x="25" y="16"/>
                  </a:cubicBezTo>
                  <a:cubicBezTo>
                    <a:pt x="23" y="22"/>
                    <a:pt x="17" y="26"/>
                    <a:pt x="11" y="25"/>
                  </a:cubicBezTo>
                  <a:cubicBezTo>
                    <a:pt x="4" y="24"/>
                    <a:pt x="0" y="18"/>
                    <a:pt x="1" y="11"/>
                  </a:cubicBezTo>
                  <a:cubicBezTo>
                    <a:pt x="3" y="5"/>
                    <a:pt x="9" y="0"/>
                    <a:pt x="15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200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80" name="Freeform 454"/>
            <p:cNvSpPr>
              <a:spLocks noChangeAspect="1"/>
            </p:cNvSpPr>
            <p:nvPr/>
          </p:nvSpPr>
          <p:spPr bwMode="gray">
            <a:xfrm rot="-2700000">
              <a:off x="5343" y="144"/>
              <a:ext cx="31" cy="31"/>
            </a:xfrm>
            <a:custGeom>
              <a:avLst/>
              <a:gdLst>
                <a:gd name="T0" fmla="*/ 28 w 27"/>
                <a:gd name="T1" fmla="*/ 2 h 27"/>
                <a:gd name="T2" fmla="*/ 37 w 27"/>
                <a:gd name="T3" fmla="*/ 28 h 27"/>
                <a:gd name="T4" fmla="*/ 13 w 27"/>
                <a:gd name="T5" fmla="*/ 37 h 27"/>
                <a:gd name="T6" fmla="*/ 2 w 27"/>
                <a:gd name="T7" fmla="*/ 13 h 27"/>
                <a:gd name="T8" fmla="*/ 28 w 27"/>
                <a:gd name="T9" fmla="*/ 2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27">
                  <a:moveTo>
                    <a:pt x="18" y="2"/>
                  </a:moveTo>
                  <a:cubicBezTo>
                    <a:pt x="24" y="5"/>
                    <a:pt x="27" y="12"/>
                    <a:pt x="24" y="18"/>
                  </a:cubicBezTo>
                  <a:cubicBezTo>
                    <a:pt x="22" y="24"/>
                    <a:pt x="15" y="27"/>
                    <a:pt x="9" y="24"/>
                  </a:cubicBezTo>
                  <a:cubicBezTo>
                    <a:pt x="3" y="22"/>
                    <a:pt x="0" y="15"/>
                    <a:pt x="2" y="9"/>
                  </a:cubicBezTo>
                  <a:cubicBezTo>
                    <a:pt x="5" y="3"/>
                    <a:pt x="12" y="0"/>
                    <a:pt x="1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200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81" name="Freeform 455"/>
            <p:cNvSpPr>
              <a:spLocks noChangeAspect="1"/>
            </p:cNvSpPr>
            <p:nvPr/>
          </p:nvSpPr>
          <p:spPr bwMode="gray">
            <a:xfrm rot="-2700000">
              <a:off x="5301" y="41"/>
              <a:ext cx="31" cy="30"/>
            </a:xfrm>
            <a:custGeom>
              <a:avLst/>
              <a:gdLst>
                <a:gd name="T0" fmla="*/ 30 w 27"/>
                <a:gd name="T1" fmla="*/ 3 h 27"/>
                <a:gd name="T2" fmla="*/ 34 w 27"/>
                <a:gd name="T3" fmla="*/ 27 h 27"/>
                <a:gd name="T4" fmla="*/ 10 w 27"/>
                <a:gd name="T5" fmla="*/ 32 h 27"/>
                <a:gd name="T6" fmla="*/ 3 w 27"/>
                <a:gd name="T7" fmla="*/ 10 h 27"/>
                <a:gd name="T8" fmla="*/ 30 w 27"/>
                <a:gd name="T9" fmla="*/ 3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27">
                  <a:moveTo>
                    <a:pt x="20" y="3"/>
                  </a:moveTo>
                  <a:cubicBezTo>
                    <a:pt x="25" y="7"/>
                    <a:pt x="27" y="14"/>
                    <a:pt x="23" y="20"/>
                  </a:cubicBezTo>
                  <a:cubicBezTo>
                    <a:pt x="19" y="25"/>
                    <a:pt x="12" y="27"/>
                    <a:pt x="7" y="23"/>
                  </a:cubicBezTo>
                  <a:cubicBezTo>
                    <a:pt x="1" y="19"/>
                    <a:pt x="0" y="12"/>
                    <a:pt x="3" y="7"/>
                  </a:cubicBezTo>
                  <a:cubicBezTo>
                    <a:pt x="7" y="1"/>
                    <a:pt x="14" y="0"/>
                    <a:pt x="20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200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102094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23850" y="1340768"/>
            <a:ext cx="8496300" cy="4752528"/>
          </a:xfrm>
        </p:spPr>
        <p:txBody>
          <a:bodyPr/>
          <a:lstStyle>
            <a:lvl1pPr marL="87313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2"/>
                </a:solidFill>
              </a:defRPr>
            </a:lvl1pPr>
            <a:lvl2pPr marL="373063" indent="-285750" algn="l"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800" b="0">
                <a:solidFill>
                  <a:schemeClr val="bg2"/>
                </a:solidFill>
              </a:defRPr>
            </a:lvl2pPr>
            <a:lvl3pPr marL="722313" indent="-285750">
              <a:buFont typeface="Wingdings" panose="05000000000000000000" pitchFamily="2" charset="2"/>
              <a:buChar char="§"/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 err="1"/>
              <a:t>Ttttt</a:t>
            </a:r>
            <a:endParaRPr lang="en-US" dirty="0"/>
          </a:p>
          <a:p>
            <a:pPr lvl="2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4" cy="936625"/>
          </a:xfrm>
        </p:spPr>
        <p:txBody>
          <a:bodyPr/>
          <a:lstStyle>
            <a:lvl1pPr marL="87313" indent="0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228963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14B9CDA-2257-D645-893C-4D648C543D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80406202-1A47-E34B-8030-D5E94E277E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1468" y="2060575"/>
            <a:ext cx="8038707" cy="3274996"/>
          </a:xfrm>
          <a:prstGeom prst="rect">
            <a:avLst/>
          </a:prstGeom>
        </p:spPr>
        <p:txBody>
          <a:bodyPr lIns="0" tIns="144000" rIns="0" bIns="0" numCol="2" spcCol="360000"/>
          <a:lstStyle>
            <a:lvl1pPr marL="257175" indent="-257175" algn="l">
              <a:buFont typeface="Arial" panose="020B0604020202020204" pitchFamily="34" charset="0"/>
              <a:buChar char="•"/>
              <a:defRPr sz="1500" b="0" i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 sz="15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685800" indent="0">
              <a:buNone/>
              <a:defRPr sz="15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028700" indent="0">
              <a:buNone/>
              <a:defRPr sz="15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371600" indent="0">
              <a:buNone/>
              <a:defRPr sz="15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fr-FR" dirty="0" err="1"/>
              <a:t>Ullorest</a:t>
            </a:r>
            <a:r>
              <a:rPr lang="fr-FR" dirty="0"/>
              <a:t> </a:t>
            </a:r>
            <a:r>
              <a:rPr lang="fr-FR" dirty="0" err="1"/>
              <a:t>iduciento</a:t>
            </a:r>
            <a:r>
              <a:rPr lang="fr-FR" dirty="0"/>
              <a:t> </a:t>
            </a:r>
            <a:r>
              <a:rPr lang="fr-FR" dirty="0" err="1"/>
              <a:t>voloreperum</a:t>
            </a:r>
            <a:r>
              <a:rPr lang="fr-FR" dirty="0"/>
              <a:t> </a:t>
            </a:r>
            <a:r>
              <a:rPr lang="fr-FR" dirty="0" err="1"/>
              <a:t>quiassit</a:t>
            </a:r>
            <a:r>
              <a:rPr lang="fr-FR" dirty="0"/>
              <a:t>, </a:t>
            </a:r>
            <a:r>
              <a:rPr lang="fr-FR" dirty="0" err="1"/>
              <a:t>consequis</a:t>
            </a:r>
            <a:r>
              <a:rPr lang="fr-FR" dirty="0"/>
              <a:t> </a:t>
            </a:r>
            <a:r>
              <a:rPr lang="fr-FR" dirty="0" err="1"/>
              <a:t>volorrovit</a:t>
            </a:r>
            <a:r>
              <a:rPr lang="fr-FR" dirty="0"/>
              <a:t> </a:t>
            </a:r>
            <a:r>
              <a:rPr lang="fr-FR" dirty="0" err="1"/>
              <a:t>electi</a:t>
            </a:r>
            <a:r>
              <a:rPr lang="fr-FR" dirty="0"/>
              <a:t> </a:t>
            </a:r>
            <a:r>
              <a:rPr lang="fr-FR" dirty="0" err="1"/>
              <a:t>tendio</a:t>
            </a:r>
            <a:r>
              <a:rPr lang="fr-FR" dirty="0"/>
              <a:t> </a:t>
            </a:r>
            <a:r>
              <a:rPr lang="fr-FR" dirty="0" err="1"/>
              <a:t>opti</a:t>
            </a:r>
            <a:r>
              <a:rPr lang="fr-FR" dirty="0"/>
              <a:t> </a:t>
            </a:r>
            <a:r>
              <a:rPr lang="fr-FR" dirty="0" err="1"/>
              <a:t>optae</a:t>
            </a:r>
            <a:r>
              <a:rPr lang="fr-FR" dirty="0"/>
              <a:t> </a:t>
            </a:r>
            <a:r>
              <a:rPr lang="fr-FR" dirty="0" err="1"/>
              <a:t>vercill</a:t>
            </a:r>
            <a:r>
              <a:rPr lang="fr-FR" dirty="0"/>
              <a:t> </a:t>
            </a:r>
            <a:r>
              <a:rPr lang="fr-FR" dirty="0" err="1"/>
              <a:t>estiur</a:t>
            </a:r>
            <a:r>
              <a:rPr lang="fr-FR" dirty="0"/>
              <a:t>?</a:t>
            </a:r>
          </a:p>
          <a:p>
            <a:pPr lvl="0"/>
            <a:r>
              <a:rPr lang="fr-FR" dirty="0" err="1"/>
              <a:t>Lab</a:t>
            </a:r>
            <a:r>
              <a:rPr lang="fr-FR" dirty="0"/>
              <a:t> id </a:t>
            </a:r>
            <a:r>
              <a:rPr lang="fr-FR" dirty="0" err="1"/>
              <a:t>quas</a:t>
            </a:r>
            <a:r>
              <a:rPr lang="fr-FR" dirty="0"/>
              <a:t> </a:t>
            </a:r>
            <a:r>
              <a:rPr lang="fr-FR" dirty="0" err="1"/>
              <a:t>pra</a:t>
            </a:r>
            <a:r>
              <a:rPr lang="fr-FR" dirty="0"/>
              <a:t> </a:t>
            </a:r>
            <a:r>
              <a:rPr lang="fr-FR" dirty="0" err="1"/>
              <a:t>voluptiis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vollumquae</a:t>
            </a:r>
            <a:r>
              <a:rPr lang="fr-FR" dirty="0"/>
              <a:t> </a:t>
            </a:r>
            <a:r>
              <a:rPr lang="fr-FR" dirty="0" err="1"/>
              <a:t>volupietus</a:t>
            </a:r>
            <a:r>
              <a:rPr lang="fr-FR" dirty="0"/>
              <a:t> </a:t>
            </a:r>
            <a:r>
              <a:rPr lang="fr-FR" dirty="0" err="1"/>
              <a:t>milignatur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rerspitas</a:t>
            </a:r>
            <a:r>
              <a:rPr lang="fr-FR" dirty="0"/>
              <a:t> </a:t>
            </a:r>
            <a:r>
              <a:rPr lang="fr-FR" dirty="0" err="1"/>
              <a:t>ratatur</a:t>
            </a:r>
            <a:r>
              <a:rPr lang="fr-FR" dirty="0"/>
              <a:t>?</a:t>
            </a:r>
          </a:p>
          <a:p>
            <a:pPr lvl="0"/>
            <a:r>
              <a:rPr lang="fr-FR" dirty="0" err="1"/>
              <a:t>Udiae</a:t>
            </a:r>
            <a:r>
              <a:rPr lang="fr-FR" dirty="0"/>
              <a:t> </a:t>
            </a:r>
            <a:r>
              <a:rPr lang="fr-FR" dirty="0" err="1"/>
              <a:t>sunto</a:t>
            </a:r>
            <a:r>
              <a:rPr lang="fr-FR" dirty="0"/>
              <a:t> tem. Os </a:t>
            </a:r>
            <a:r>
              <a:rPr lang="fr-FR" dirty="0" err="1"/>
              <a:t>moluptatus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molor</a:t>
            </a:r>
            <a:r>
              <a:rPr lang="fr-FR" dirty="0"/>
              <a:t> </a:t>
            </a:r>
            <a:r>
              <a:rPr lang="fr-FR" dirty="0" err="1"/>
              <a:t>restiae</a:t>
            </a:r>
            <a:r>
              <a:rPr lang="fr-FR" dirty="0"/>
              <a:t> si </a:t>
            </a:r>
            <a:r>
              <a:rPr lang="fr-FR" dirty="0" err="1"/>
              <a:t>sunt</a:t>
            </a:r>
            <a:r>
              <a:rPr lang="fr-FR" dirty="0"/>
              <a:t>.</a:t>
            </a:r>
          </a:p>
          <a:p>
            <a:pPr lvl="0"/>
            <a:r>
              <a:rPr lang="fr-FR" dirty="0" err="1"/>
              <a:t>Ximus</a:t>
            </a:r>
            <a:r>
              <a:rPr lang="fr-FR" dirty="0"/>
              <a:t> </a:t>
            </a:r>
            <a:r>
              <a:rPr lang="fr-FR" dirty="0" err="1"/>
              <a:t>ditiasp</a:t>
            </a:r>
            <a:r>
              <a:rPr lang="fr-FR" dirty="0"/>
              <a:t> </a:t>
            </a:r>
            <a:r>
              <a:rPr lang="fr-FR" dirty="0" err="1"/>
              <a:t>eritatemquae</a:t>
            </a:r>
            <a:r>
              <a:rPr lang="fr-FR" dirty="0"/>
              <a:t> net </a:t>
            </a:r>
            <a:r>
              <a:rPr lang="fr-FR" dirty="0" err="1"/>
              <a:t>estotasin</a:t>
            </a:r>
            <a:r>
              <a:rPr lang="fr-FR" dirty="0"/>
              <a:t> </a:t>
            </a:r>
            <a:r>
              <a:rPr lang="fr-FR" dirty="0" err="1"/>
              <a:t>re</a:t>
            </a:r>
            <a:r>
              <a:rPr lang="fr-FR" dirty="0"/>
              <a:t> </a:t>
            </a:r>
            <a:r>
              <a:rPr lang="fr-FR" dirty="0" err="1"/>
              <a:t>sum</a:t>
            </a:r>
            <a:r>
              <a:rPr lang="fr-FR" dirty="0"/>
              <a:t> </a:t>
            </a:r>
            <a:r>
              <a:rPr lang="fr-FR" dirty="0" err="1"/>
              <a:t>sitiatiis</a:t>
            </a:r>
            <a:r>
              <a:rPr lang="fr-FR" dirty="0"/>
              <a:t> </a:t>
            </a:r>
            <a:r>
              <a:rPr lang="fr-FR" dirty="0" err="1"/>
              <a:t>eium</a:t>
            </a:r>
            <a:r>
              <a:rPr lang="fr-FR" dirty="0"/>
              <a:t> </a:t>
            </a:r>
            <a:r>
              <a:rPr lang="fr-FR" dirty="0" err="1"/>
              <a:t>resectur</a:t>
            </a:r>
            <a:r>
              <a:rPr lang="fr-FR" dirty="0"/>
              <a:t>?</a:t>
            </a:r>
          </a:p>
          <a:p>
            <a:pPr lvl="0"/>
            <a:r>
              <a:rPr lang="fr-FR" dirty="0" err="1"/>
              <a:t>Epelibus</a:t>
            </a:r>
            <a:r>
              <a:rPr lang="fr-FR" dirty="0"/>
              <a:t> </a:t>
            </a:r>
            <a:r>
              <a:rPr lang="fr-FR" dirty="0" err="1"/>
              <a:t>esequi</a:t>
            </a:r>
            <a:r>
              <a:rPr lang="fr-FR" dirty="0"/>
              <a:t> </a:t>
            </a:r>
            <a:r>
              <a:rPr lang="fr-FR" dirty="0" err="1"/>
              <a:t>dolupiendus</a:t>
            </a:r>
            <a:r>
              <a:rPr lang="fr-FR" dirty="0"/>
              <a:t>.</a:t>
            </a:r>
          </a:p>
          <a:p>
            <a:pPr lvl="0"/>
            <a:r>
              <a:rPr lang="fr-FR" dirty="0" err="1"/>
              <a:t>Elicia</a:t>
            </a:r>
            <a:r>
              <a:rPr lang="fr-FR" dirty="0"/>
              <a:t> pro </a:t>
            </a:r>
            <a:r>
              <a:rPr lang="fr-FR" dirty="0" err="1"/>
              <a:t>quodignitae</a:t>
            </a:r>
            <a:r>
              <a:rPr lang="fr-FR" dirty="0"/>
              <a:t> </a:t>
            </a:r>
            <a:r>
              <a:rPr lang="fr-FR" dirty="0" err="1"/>
              <a:t>quas</a:t>
            </a:r>
            <a:r>
              <a:rPr lang="fr-FR" dirty="0"/>
              <a:t> sin </a:t>
            </a:r>
            <a:r>
              <a:rPr lang="fr-FR" dirty="0" err="1"/>
              <a:t>evelluptati</a:t>
            </a:r>
            <a:r>
              <a:rPr lang="fr-FR" dirty="0"/>
              <a:t> dolo </a:t>
            </a:r>
            <a:r>
              <a:rPr lang="fr-FR" dirty="0" err="1"/>
              <a:t>molese</a:t>
            </a:r>
            <a:r>
              <a:rPr lang="fr-FR" dirty="0"/>
              <a:t> cum </a:t>
            </a:r>
            <a:r>
              <a:rPr lang="fr-FR" dirty="0" err="1"/>
              <a:t>quaepe</a:t>
            </a:r>
            <a:r>
              <a:rPr lang="fr-FR" dirty="0"/>
              <a:t> </a:t>
            </a:r>
            <a:r>
              <a:rPr lang="fr-FR" dirty="0" err="1"/>
              <a:t>nimet</a:t>
            </a:r>
            <a:r>
              <a:rPr lang="fr-FR" dirty="0"/>
              <a:t> </a:t>
            </a:r>
            <a:r>
              <a:rPr lang="fr-FR" dirty="0" err="1"/>
              <a:t>faceatiis</a:t>
            </a:r>
            <a:r>
              <a:rPr lang="fr-FR" dirty="0"/>
              <a:t> alia es </a:t>
            </a:r>
            <a:r>
              <a:rPr lang="fr-FR" dirty="0" err="1"/>
              <a:t>apellique</a:t>
            </a:r>
            <a:r>
              <a:rPr lang="fr-FR" dirty="0"/>
              <a:t> </a:t>
            </a:r>
            <a:r>
              <a:rPr lang="fr-FR" dirty="0" err="1"/>
              <a:t>perunt</a:t>
            </a:r>
            <a:r>
              <a:rPr lang="fr-FR" dirty="0"/>
              <a:t> quo </a:t>
            </a:r>
            <a:r>
              <a:rPr lang="fr-FR" dirty="0" err="1"/>
              <a:t>quate</a:t>
            </a:r>
            <a:r>
              <a:rPr lang="fr-FR" dirty="0"/>
              <a:t> </a:t>
            </a:r>
            <a:r>
              <a:rPr lang="fr-FR" dirty="0" err="1"/>
              <a:t>nobis</a:t>
            </a:r>
            <a:r>
              <a:rPr lang="fr-FR" dirty="0"/>
              <a:t> </a:t>
            </a:r>
            <a:r>
              <a:rPr lang="fr-FR" dirty="0" err="1"/>
              <a:t>sandus</a:t>
            </a:r>
            <a:r>
              <a:rPr lang="fr-FR" dirty="0"/>
              <a:t>, </a:t>
            </a:r>
            <a:r>
              <a:rPr lang="fr-FR" dirty="0" err="1"/>
              <a:t>sitibus</a:t>
            </a:r>
            <a:r>
              <a:rPr lang="fr-FR" dirty="0"/>
              <a:t> si </a:t>
            </a:r>
            <a:r>
              <a:rPr lang="fr-FR" dirty="0" err="1"/>
              <a:t>doluptatur</a:t>
            </a:r>
            <a:r>
              <a:rPr lang="fr-FR" dirty="0"/>
              <a:t>? </a:t>
            </a:r>
          </a:p>
          <a:p>
            <a:pPr lvl="0"/>
            <a:r>
              <a:rPr lang="fr-FR" dirty="0" err="1"/>
              <a:t>Unt</a:t>
            </a:r>
            <a:r>
              <a:rPr lang="fr-FR" dirty="0"/>
              <a:t> </a:t>
            </a:r>
            <a:r>
              <a:rPr lang="fr-FR" dirty="0" err="1"/>
              <a:t>occuptas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et </a:t>
            </a:r>
            <a:r>
              <a:rPr lang="fr-FR" dirty="0" err="1"/>
              <a:t>officil</a:t>
            </a:r>
            <a:r>
              <a:rPr lang="fr-FR" dirty="0"/>
              <a:t> </a:t>
            </a:r>
            <a:r>
              <a:rPr lang="fr-FR" dirty="0" err="1"/>
              <a:t>issitat</a:t>
            </a:r>
            <a:r>
              <a:rPr lang="fr-FR" dirty="0"/>
              <a:t> </a:t>
            </a:r>
            <a:r>
              <a:rPr lang="fr-FR" dirty="0" err="1"/>
              <a:t>utem</a:t>
            </a:r>
            <a:r>
              <a:rPr lang="fr-FR" dirty="0"/>
              <a:t> </a:t>
            </a:r>
            <a:r>
              <a:rPr lang="fr-FR" dirty="0" err="1"/>
              <a:t>eicatia</a:t>
            </a:r>
            <a:r>
              <a:rPr lang="fr-FR" dirty="0"/>
              <a:t> </a:t>
            </a:r>
            <a:r>
              <a:rPr lang="fr-FR" dirty="0" err="1"/>
              <a:t>sae</a:t>
            </a:r>
            <a:r>
              <a:rPr lang="fr-FR" dirty="0"/>
              <a:t>. </a:t>
            </a:r>
            <a:r>
              <a:rPr lang="fr-FR" dirty="0" err="1"/>
              <a:t>Ucipissint</a:t>
            </a:r>
            <a:r>
              <a:rPr lang="fr-FR" dirty="0"/>
              <a:t> ut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velique</a:t>
            </a:r>
            <a:r>
              <a:rPr lang="fr-FR" dirty="0"/>
              <a:t> sera </a:t>
            </a:r>
            <a:r>
              <a:rPr lang="fr-FR" dirty="0" err="1"/>
              <a:t>nonsed</a:t>
            </a:r>
            <a:r>
              <a:rPr lang="fr-FR" dirty="0"/>
              <a:t> </a:t>
            </a:r>
            <a:r>
              <a:rPr lang="fr-FR" dirty="0" err="1"/>
              <a:t>eatinct</a:t>
            </a:r>
            <a:r>
              <a:rPr lang="fr-FR" dirty="0"/>
              <a:t> </a:t>
            </a:r>
            <a:r>
              <a:rPr lang="fr-FR" dirty="0" err="1"/>
              <a:t>asitat</a:t>
            </a:r>
            <a:r>
              <a:rPr lang="fr-FR" dirty="0"/>
              <a:t> </a:t>
            </a:r>
            <a:r>
              <a:rPr lang="fr-FR" dirty="0" err="1"/>
              <a:t>event</a:t>
            </a:r>
            <a:r>
              <a:rPr lang="fr-FR" dirty="0"/>
              <a:t> </a:t>
            </a:r>
            <a:r>
              <a:rPr lang="fr-FR" dirty="0" err="1"/>
              <a:t>harum</a:t>
            </a:r>
            <a:r>
              <a:rPr lang="fr-FR" dirty="0"/>
              <a:t> sus qui </a:t>
            </a:r>
            <a:r>
              <a:rPr lang="fr-FR" dirty="0" err="1"/>
              <a:t>secab</a:t>
            </a:r>
            <a:r>
              <a:rPr lang="fr-FR" dirty="0"/>
              <a:t> </a:t>
            </a:r>
            <a:r>
              <a:rPr lang="fr-FR" dirty="0" err="1"/>
              <a:t>ius</a:t>
            </a:r>
            <a:r>
              <a:rPr lang="fr-FR" dirty="0"/>
              <a:t> </a:t>
            </a:r>
            <a:r>
              <a:rPr lang="fr-FR" dirty="0" err="1"/>
              <a:t>sume</a:t>
            </a:r>
            <a:r>
              <a:rPr lang="fr-FR" dirty="0"/>
              <a:t> </a:t>
            </a:r>
            <a:r>
              <a:rPr lang="fr-FR" dirty="0" err="1"/>
              <a:t>eos</a:t>
            </a:r>
            <a:r>
              <a:rPr lang="fr-FR" dirty="0"/>
              <a:t> as </a:t>
            </a:r>
            <a:r>
              <a:rPr lang="fr-FR" dirty="0" err="1"/>
              <a:t>quas</a:t>
            </a:r>
            <a:r>
              <a:rPr lang="fr-FR" dirty="0"/>
              <a:t> </a:t>
            </a:r>
            <a:r>
              <a:rPr lang="fr-FR" dirty="0" err="1"/>
              <a:t>sum</a:t>
            </a:r>
            <a:r>
              <a:rPr lang="fr-FR" dirty="0"/>
              <a:t> </a:t>
            </a:r>
            <a:r>
              <a:rPr lang="fr-FR" dirty="0" err="1"/>
              <a:t>ipsunt</a:t>
            </a:r>
            <a:r>
              <a:rPr lang="fr-FR" dirty="0"/>
              <a:t>.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6CA85E1-D890-AF41-A726-F1083B2237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1469" y="1461155"/>
            <a:ext cx="8038707" cy="59942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buNone/>
              <a:defRPr sz="2250" b="0" i="0">
                <a:solidFill>
                  <a:srgbClr val="FAB61F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98593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pos="3046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14B9CDA-2257-D645-893C-4D648C543D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E1B91AC-129A-204A-BCD9-B4F9CA3EF4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24986" y="2060575"/>
            <a:ext cx="6019015" cy="2238048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buNone/>
              <a:defRPr sz="2250" b="0" i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for </a:t>
            </a:r>
            <a:r>
              <a:rPr lang="fr-FR" dirty="0" err="1"/>
              <a:t>your</a:t>
            </a:r>
            <a:r>
              <a:rPr lang="fr-FR" dirty="0"/>
              <a:t> attention</a:t>
            </a:r>
          </a:p>
        </p:txBody>
      </p:sp>
    </p:spTree>
    <p:extLst>
      <p:ext uri="{BB962C8B-B14F-4D97-AF65-F5344CB8AC3E}">
        <p14:creationId xmlns:p14="http://schemas.microsoft.com/office/powerpoint/2010/main" val="40702461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pos="3046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122000" y="3212976"/>
            <a:ext cx="4536504" cy="18722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3pPr marL="228600" indent="-228600" algn="l">
              <a:defRPr sz="3000" b="1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4122000" y="5301208"/>
            <a:ext cx="4456881" cy="72008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600" b="0" i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3pPr marL="228600" indent="-228600" algn="l">
              <a:defRPr sz="3000" b="1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4140200" y="6597650"/>
            <a:ext cx="863600" cy="260350"/>
          </a:xfrm>
          <a:prstGeom prst="rect">
            <a:avLst/>
          </a:prstGeom>
          <a:solidFill>
            <a:srgbClr val="F7C943"/>
          </a:solidFill>
          <a:ln w="9525" algn="ctr">
            <a:solidFill>
              <a:srgbClr val="F7C943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eaLnBrk="1" hangingPunct="1"/>
            <a:endParaRPr lang="en-GB" sz="180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980728"/>
            <a:ext cx="9196069" cy="5400600"/>
          </a:xfrm>
          <a:prstGeom prst="rect">
            <a:avLst/>
          </a:prstGeom>
        </p:spPr>
      </p:pic>
      <p:sp>
        <p:nvSpPr>
          <p:cNvPr id="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292080" y="2348881"/>
            <a:ext cx="2952080" cy="792088"/>
          </a:xfrm>
        </p:spPr>
        <p:txBody>
          <a:bodyPr/>
          <a:lstStyle>
            <a:lvl1pPr marL="3175">
              <a:defRPr sz="7600">
                <a:solidFill>
                  <a:schemeClr val="bg1"/>
                </a:solidFill>
              </a:defRPr>
            </a:lvl1pPr>
          </a:lstStyle>
          <a:p>
            <a:pPr lvl="0"/>
            <a:r>
              <a:rPr lang="fr-BE" noProof="0" dirty="0" smtClean="0"/>
              <a:t>Title</a:t>
            </a:r>
            <a:endParaRPr lang="en-GB" noProof="0" dirty="0" smtClean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292080" y="3789040"/>
            <a:ext cx="3672408" cy="1080120"/>
          </a:xfrm>
        </p:spPr>
        <p:txBody>
          <a:bodyPr/>
          <a:lstStyle>
            <a:lvl1pPr marL="0" indent="0">
              <a:buFontTx/>
              <a:buNone/>
              <a:defRPr sz="30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noProof="0" smtClean="0"/>
              <a:t>Cliquez pour modifier le style des sous-titres du masque</a:t>
            </a:r>
            <a:endParaRPr lang="en-GB" noProof="0" dirty="0" smtClean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dt" sz="half" idx="12"/>
          </p:nvPr>
        </p:nvSpPr>
        <p:spPr>
          <a:xfrm>
            <a:off x="5292725" y="5300663"/>
            <a:ext cx="3382963" cy="360362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latin typeface="+mn-lt"/>
                <a:ea typeface="Geneva" charset="0"/>
              </a:defRPr>
            </a:lvl1pPr>
          </a:lstStyle>
          <a:p>
            <a:pPr>
              <a:defRPr/>
            </a:pPr>
            <a:r>
              <a:rPr lang="en-GB"/>
              <a:t>www</a:t>
            </a:r>
          </a:p>
        </p:txBody>
      </p:sp>
      <p:pic>
        <p:nvPicPr>
          <p:cNvPr id="12" name="Picture 11" descr="logo_ce-eac_e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63" y="-27384"/>
            <a:ext cx="2054225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oter Placeholder 4"/>
          <p:cNvSpPr txBox="1">
            <a:spLocks/>
          </p:cNvSpPr>
          <p:nvPr userDrawn="1"/>
        </p:nvSpPr>
        <p:spPr bwMode="auto">
          <a:xfrm>
            <a:off x="3628504" y="6525344"/>
            <a:ext cx="1879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Arial" pitchFamily="34" charset="0"/>
                <a:ea typeface="Geneva" pitchFamily="125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Geneva" pitchFamily="125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Geneva" pitchFamily="125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Geneva" pitchFamily="125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Geneva" pitchFamily="125" charset="-128"/>
                <a:cs typeface="+mn-cs"/>
              </a:defRPr>
            </a:lvl5pPr>
            <a:lvl6pPr marL="22860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pitchFamily="34" charset="0"/>
                <a:ea typeface="Geneva" pitchFamily="125" charset="-128"/>
                <a:cs typeface="+mn-cs"/>
              </a:defRPr>
            </a:lvl6pPr>
            <a:lvl7pPr marL="27432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pitchFamily="34" charset="0"/>
                <a:ea typeface="Geneva" pitchFamily="125" charset="-128"/>
                <a:cs typeface="+mn-cs"/>
              </a:defRPr>
            </a:lvl7pPr>
            <a:lvl8pPr marL="32004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pitchFamily="34" charset="0"/>
                <a:ea typeface="Geneva" pitchFamily="125" charset="-128"/>
                <a:cs typeface="+mn-cs"/>
              </a:defRPr>
            </a:lvl8pPr>
            <a:lvl9pPr marL="36576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pitchFamily="34" charset="0"/>
                <a:ea typeface="Geneva" pitchFamily="125" charset="-128"/>
                <a:cs typeface="+mn-cs"/>
              </a:defRPr>
            </a:lvl9pPr>
          </a:lstStyle>
          <a:p>
            <a:pPr>
              <a:defRPr/>
            </a:pPr>
            <a:r>
              <a:rPr lang="fr-BE" sz="1000" b="1" i="1" dirty="0" smtClean="0">
                <a:latin typeface="Calibri" panose="020F0502020204030204" pitchFamily="34" charset="0"/>
              </a:rPr>
              <a:t>Education </a:t>
            </a:r>
            <a:br>
              <a:rPr lang="fr-BE" sz="1000" b="1" i="1" dirty="0" smtClean="0">
                <a:latin typeface="Calibri" panose="020F0502020204030204" pitchFamily="34" charset="0"/>
              </a:rPr>
            </a:br>
            <a:r>
              <a:rPr lang="fr-BE" sz="1000" b="1" i="1" dirty="0" smtClean="0">
                <a:latin typeface="Calibri" panose="020F0502020204030204" pitchFamily="34" charset="0"/>
              </a:rPr>
              <a:t>and Culture</a:t>
            </a:r>
            <a:endParaRPr lang="en-GB" sz="1000" b="1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90904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cov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4283968" y="1880828"/>
            <a:ext cx="4536182" cy="3096344"/>
          </a:xfrm>
        </p:spPr>
        <p:txBody>
          <a:bodyPr anchor="ctr"/>
          <a:lstStyle>
            <a:lvl1pPr marL="0" indent="0" algn="l">
              <a:defRPr b="1" i="0" u="none">
                <a:solidFill>
                  <a:schemeClr val="accent2"/>
                </a:solidFill>
                <a:effectLst/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3956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cover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 hasCustomPrompt="1"/>
          </p:nvPr>
        </p:nvSpPr>
        <p:spPr>
          <a:xfrm>
            <a:off x="4283968" y="1880828"/>
            <a:ext cx="4536182" cy="3096344"/>
          </a:xfrm>
        </p:spPr>
        <p:txBody>
          <a:bodyPr anchor="ctr"/>
          <a:lstStyle>
            <a:lvl1pPr marL="0" indent="0" algn="l">
              <a:defRPr b="1" i="0" u="none">
                <a:solidFill>
                  <a:schemeClr val="accent2"/>
                </a:solidFill>
                <a:effectLst/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"/>
          <a:stretch/>
        </p:blipFill>
        <p:spPr>
          <a:xfrm>
            <a:off x="0" y="0"/>
            <a:ext cx="4788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48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cover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 hasCustomPrompt="1"/>
          </p:nvPr>
        </p:nvSpPr>
        <p:spPr>
          <a:xfrm>
            <a:off x="4283968" y="1880828"/>
            <a:ext cx="4536182" cy="3096344"/>
          </a:xfrm>
        </p:spPr>
        <p:txBody>
          <a:bodyPr anchor="ctr"/>
          <a:lstStyle>
            <a:lvl1pPr marL="0" indent="0" algn="l">
              <a:defRPr b="1" i="0" u="none">
                <a:solidFill>
                  <a:schemeClr val="accent2"/>
                </a:solidFill>
                <a:effectLst/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"/>
          <a:stretch/>
        </p:blipFill>
        <p:spPr>
          <a:xfrm>
            <a:off x="0" y="0"/>
            <a:ext cx="4788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24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cov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4283968" y="1880828"/>
            <a:ext cx="4536182" cy="3096344"/>
          </a:xfrm>
        </p:spPr>
        <p:txBody>
          <a:bodyPr anchor="ctr"/>
          <a:lstStyle>
            <a:lvl1pPr marL="0" indent="0" algn="l">
              <a:defRPr b="1" i="0" u="none">
                <a:solidFill>
                  <a:schemeClr val="accent2"/>
                </a:solidFill>
                <a:effectLst/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1473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cover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 hasCustomPrompt="1"/>
          </p:nvPr>
        </p:nvSpPr>
        <p:spPr>
          <a:xfrm>
            <a:off x="4283968" y="1880828"/>
            <a:ext cx="4536182" cy="3096344"/>
          </a:xfrm>
        </p:spPr>
        <p:txBody>
          <a:bodyPr anchor="ctr"/>
          <a:lstStyle>
            <a:lvl1pPr marL="0" indent="0" algn="l">
              <a:defRPr b="1" i="0" u="none">
                <a:solidFill>
                  <a:schemeClr val="accent2"/>
                </a:solidFill>
                <a:effectLst/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"/>
          <a:stretch/>
        </p:blipFill>
        <p:spPr>
          <a:xfrm>
            <a:off x="0" y="0"/>
            <a:ext cx="4788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62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 section cov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2"/>
          <p:cNvSpPr>
            <a:spLocks noGrp="1"/>
          </p:cNvSpPr>
          <p:nvPr>
            <p:ph type="title" hasCustomPrompt="1"/>
          </p:nvPr>
        </p:nvSpPr>
        <p:spPr>
          <a:xfrm>
            <a:off x="4283968" y="1880828"/>
            <a:ext cx="4536182" cy="3096344"/>
          </a:xfrm>
        </p:spPr>
        <p:txBody>
          <a:bodyPr anchor="ctr"/>
          <a:lstStyle>
            <a:lvl1pPr marL="0" indent="0" algn="l">
              <a:defRPr b="1" i="0" u="none">
                <a:solidFill>
                  <a:schemeClr val="accent2"/>
                </a:solidFill>
                <a:effectLst/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3131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1" y="973776"/>
            <a:ext cx="9144000" cy="5884223"/>
          </a:xfrm>
          <a:prstGeom prst="rect">
            <a:avLst/>
          </a:prstGeom>
        </p:spPr>
      </p:pic>
      <p:pic>
        <p:nvPicPr>
          <p:cNvPr id="6" name="Picture 6" descr="LOGO CE-EN-quadri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7638" y="266481"/>
            <a:ext cx="1436687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4267807" y="6659562"/>
            <a:ext cx="611187" cy="198437"/>
          </a:xfrm>
          <a:prstGeom prst="rect">
            <a:avLst/>
          </a:prstGeom>
          <a:solidFill>
            <a:srgbClr val="244C9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9080"/>
            <a:ext cx="3131839" cy="131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69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cover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 hasCustomPrompt="1"/>
          </p:nvPr>
        </p:nvSpPr>
        <p:spPr>
          <a:xfrm>
            <a:off x="4283968" y="1880828"/>
            <a:ext cx="4536182" cy="3096344"/>
          </a:xfrm>
        </p:spPr>
        <p:txBody>
          <a:bodyPr anchor="ctr"/>
          <a:lstStyle>
            <a:lvl1pPr marL="0" indent="0" algn="l">
              <a:defRPr b="1" i="0" u="none">
                <a:solidFill>
                  <a:schemeClr val="accent2"/>
                </a:solidFill>
                <a:effectLst/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"/>
          <a:stretch/>
        </p:blipFill>
        <p:spPr>
          <a:xfrm>
            <a:off x="0" y="0"/>
            <a:ext cx="4788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9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8880" y="188640"/>
            <a:ext cx="2133600" cy="476250"/>
          </a:xfrm>
        </p:spPr>
        <p:txBody>
          <a:bodyPr/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03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296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33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879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2732EC-D833-46E4-A476-0E14D71D9EA3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98863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147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956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413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492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035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18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27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32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1" y="973776"/>
            <a:ext cx="9144000" cy="5884223"/>
          </a:xfrm>
          <a:prstGeom prst="rect">
            <a:avLst/>
          </a:prstGeom>
        </p:spPr>
      </p:pic>
      <p:pic>
        <p:nvPicPr>
          <p:cNvPr id="6" name="Picture 6" descr="LOGO CE-EN-quadri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7638" y="266481"/>
            <a:ext cx="1436687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4267807" y="6659562"/>
            <a:ext cx="611187" cy="198437"/>
          </a:xfrm>
          <a:prstGeom prst="rect">
            <a:avLst/>
          </a:prstGeom>
          <a:solidFill>
            <a:srgbClr val="244C9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9080"/>
            <a:ext cx="3131839" cy="131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66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8880" y="188640"/>
            <a:ext cx="2133600" cy="476250"/>
          </a:xfrm>
        </p:spPr>
        <p:txBody>
          <a:bodyPr/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32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A80A57-D3FD-4FF3-B0C9-2A8F038A63E8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54293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362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075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89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226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211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714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967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113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81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81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92375"/>
            <a:ext cx="4038600" cy="352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92375"/>
            <a:ext cx="4038600" cy="352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A982D8-709A-46BB-9418-4AB6EEF76DD0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40729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95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5 novembre 2014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003800" y="6473825"/>
            <a:ext cx="3168650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Name, surname – EMPL C1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34823-3625-4037-A43B-1104DB88CF0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4974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1" y="973776"/>
            <a:ext cx="9144000" cy="5884223"/>
          </a:xfrm>
          <a:prstGeom prst="rect">
            <a:avLst/>
          </a:prstGeom>
        </p:spPr>
      </p:pic>
      <p:pic>
        <p:nvPicPr>
          <p:cNvPr id="6" name="Picture 6" descr="LOGO CE-EN-quadri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7638" y="266481"/>
            <a:ext cx="1436687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4267807" y="6659562"/>
            <a:ext cx="611187" cy="198437"/>
          </a:xfrm>
          <a:prstGeom prst="rect">
            <a:avLst/>
          </a:prstGeom>
          <a:solidFill>
            <a:srgbClr val="244C9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9080"/>
            <a:ext cx="3131839" cy="131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8880" y="188640"/>
            <a:ext cx="2133600" cy="476250"/>
          </a:xfrm>
        </p:spPr>
        <p:txBody>
          <a:bodyPr/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74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96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238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353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68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18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22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80F5F-716E-4055-8803-035FBDECF84A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28151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592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428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22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57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95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1" y="973776"/>
            <a:ext cx="9144000" cy="5884223"/>
          </a:xfrm>
          <a:prstGeom prst="rect">
            <a:avLst/>
          </a:prstGeom>
        </p:spPr>
      </p:pic>
      <p:pic>
        <p:nvPicPr>
          <p:cNvPr id="6" name="Picture 6" descr="LOGO CE-EN-quadri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7638" y="266481"/>
            <a:ext cx="1436687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4267807" y="6659562"/>
            <a:ext cx="611187" cy="198437"/>
          </a:xfrm>
          <a:prstGeom prst="rect">
            <a:avLst/>
          </a:prstGeom>
          <a:solidFill>
            <a:srgbClr val="244C9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9080"/>
            <a:ext cx="3131839" cy="131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61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8880" y="188640"/>
            <a:ext cx="2133600" cy="476250"/>
          </a:xfrm>
        </p:spPr>
        <p:txBody>
          <a:bodyPr/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465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528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770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993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86DA13-6FA9-40D7-BE77-D033E38F3795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12225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97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861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646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002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723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02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89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37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5 novembre 2014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003800" y="6473825"/>
            <a:ext cx="3168650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Name, surname – EMPL C1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34823-3625-4037-A43B-1104DB88CF0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104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1" y="973776"/>
            <a:ext cx="9144000" cy="5884223"/>
          </a:xfrm>
          <a:prstGeom prst="rect">
            <a:avLst/>
          </a:prstGeom>
        </p:spPr>
      </p:pic>
      <p:pic>
        <p:nvPicPr>
          <p:cNvPr id="6" name="Picture 6" descr="LOGO CE-EN-quadri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7638" y="266481"/>
            <a:ext cx="1436687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4267807" y="6659562"/>
            <a:ext cx="611187" cy="198437"/>
          </a:xfrm>
          <a:prstGeom prst="rect">
            <a:avLst/>
          </a:prstGeom>
          <a:solidFill>
            <a:srgbClr val="244C9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9080"/>
            <a:ext cx="3131839" cy="131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30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8F0F59-083D-4EC0-8B34-E9017408E05F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94957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8880" y="188640"/>
            <a:ext cx="2133600" cy="476250"/>
          </a:xfrm>
        </p:spPr>
        <p:txBody>
          <a:bodyPr/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758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990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436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529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147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2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944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635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195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55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5B80E-5AC4-4B01-A78A-037481450C6B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43455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34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68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5 novembre 2014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003800" y="6473825"/>
            <a:ext cx="3168650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Name, surname – EMPL C1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34823-3625-4037-A43B-1104DB88CF0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8564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1" y="973776"/>
            <a:ext cx="9144000" cy="5884223"/>
          </a:xfrm>
          <a:prstGeom prst="rect">
            <a:avLst/>
          </a:prstGeom>
        </p:spPr>
      </p:pic>
      <p:pic>
        <p:nvPicPr>
          <p:cNvPr id="6" name="Picture 6" descr="LOGO CE-EN-quadri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7638" y="266481"/>
            <a:ext cx="1436687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4267807" y="6659562"/>
            <a:ext cx="611187" cy="198437"/>
          </a:xfrm>
          <a:prstGeom prst="rect">
            <a:avLst/>
          </a:prstGeom>
          <a:solidFill>
            <a:srgbClr val="244C9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9080"/>
            <a:ext cx="3131839" cy="131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1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8880" y="188640"/>
            <a:ext cx="2133600" cy="476250"/>
          </a:xfrm>
        </p:spPr>
        <p:txBody>
          <a:bodyPr/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728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10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748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170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934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15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5C4705-BDA5-4983-883F-EDAF5F754C26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06259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446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910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706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82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50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21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5 novembre 2014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003800" y="6473825"/>
            <a:ext cx="3168650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Name, surname – EMPL C1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34823-3625-4037-A43B-1104DB88CF0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0775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1" y="973776"/>
            <a:ext cx="9144000" cy="5884223"/>
          </a:xfrm>
          <a:prstGeom prst="rect">
            <a:avLst/>
          </a:prstGeom>
        </p:spPr>
      </p:pic>
      <p:pic>
        <p:nvPicPr>
          <p:cNvPr id="6" name="Picture 6" descr="LOGO CE-EN-quadri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7638" y="266481"/>
            <a:ext cx="1436687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4267807" y="6659562"/>
            <a:ext cx="611187" cy="198437"/>
          </a:xfrm>
          <a:prstGeom prst="rect">
            <a:avLst/>
          </a:prstGeom>
          <a:solidFill>
            <a:srgbClr val="244C9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9080"/>
            <a:ext cx="3131839" cy="131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02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8880" y="188640"/>
            <a:ext cx="2133600" cy="476250"/>
          </a:xfrm>
        </p:spPr>
        <p:txBody>
          <a:bodyPr/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843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3"/>
          <p:cNvSpPr txBox="1">
            <a:spLocks/>
          </p:cNvSpPr>
          <p:nvPr userDrawn="1"/>
        </p:nvSpPr>
        <p:spPr bwMode="auto">
          <a:xfrm>
            <a:off x="6758880" y="18864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8589D465-C87D-4FC3-BE32-C2EEC0EE7E4C}" type="slidenum">
              <a:rPr lang="en-GB" altLang="en-US" smtClean="0">
                <a:solidFill>
                  <a:srgbClr val="808080"/>
                </a:solidFill>
              </a:rPr>
              <a:pPr/>
              <a:t>‹#›</a:t>
            </a:fld>
            <a:endParaRPr lang="en-GB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618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18" Type="http://schemas.openxmlformats.org/officeDocument/2006/relationships/slideLayout" Target="../slideLayouts/slideLayout144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29.xml"/><Relationship Id="rId21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slideLayout" Target="../slideLayouts/slideLayout143.xml"/><Relationship Id="rId25" Type="http://schemas.openxmlformats.org/officeDocument/2006/relationships/theme" Target="../theme/theme10.xml"/><Relationship Id="rId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42.xml"/><Relationship Id="rId20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24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23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36.xml"/><Relationship Id="rId19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Relationship Id="rId22" Type="http://schemas.openxmlformats.org/officeDocument/2006/relationships/slideLayout" Target="../slideLayouts/slideLayout14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339850"/>
            <a:ext cx="82296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492375"/>
            <a:ext cx="8229600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smtClean="0"/>
              <a:t>Second level</a:t>
            </a:r>
            <a:endParaRPr lang="en-GB" smtClean="0"/>
          </a:p>
          <a:p>
            <a:pPr lvl="1"/>
            <a:r>
              <a:rPr lang="en-GB" smtClean="0"/>
              <a:t>Third level</a:t>
            </a:r>
          </a:p>
          <a:p>
            <a:pPr lvl="2"/>
            <a:r>
              <a:rPr lang="en-GB" smtClean="0"/>
              <a:t>- 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D0C83706-5724-48B1-9363-B6A6999B7BF4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4262438" y="6659563"/>
            <a:ext cx="611187" cy="198437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041" name="Picture 17" descr="LOGO CE_Vertical_EN_NEG_quadri_HR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8" y="258763"/>
            <a:ext cx="1436687" cy="100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8" r:id="rId12"/>
    <p:sldLayoutId id="2147483779" r:id="rId13"/>
    <p:sldLayoutId id="2147483824" r:id="rId14"/>
  </p:sldLayoutIdLst>
  <p:txStyles>
    <p:titleStyle>
      <a:lvl1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339850"/>
            <a:ext cx="82296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492375"/>
            <a:ext cx="8229600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/>
              <a:t>Second level</a:t>
            </a:r>
            <a:endParaRPr lang="en-GB"/>
          </a:p>
          <a:p>
            <a:pPr lvl="1"/>
            <a:r>
              <a:rPr lang="en-GB"/>
              <a:t>Third level</a:t>
            </a:r>
          </a:p>
          <a:p>
            <a:pPr lvl="2"/>
            <a:r>
              <a:rPr lang="en-GB"/>
              <a:t>- 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D0C83706-5724-48B1-9363-B6A6999B7BF4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4262438" y="6659563"/>
            <a:ext cx="611187" cy="198437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041" name="Picture 17" descr="LOGO CE_Vertical_EN_NEG_quadri_HR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8" y="258763"/>
            <a:ext cx="1436687" cy="100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451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18" r:id="rId19"/>
    <p:sldLayoutId id="2147483819" r:id="rId20"/>
    <p:sldLayoutId id="2147483820" r:id="rId21"/>
    <p:sldLayoutId id="2147483821" r:id="rId22"/>
    <p:sldLayoutId id="2147483822" r:id="rId23"/>
    <p:sldLayoutId id="2147483823" r:id="rId24"/>
  </p:sldLayoutIdLst>
  <p:txStyles>
    <p:titleStyle>
      <a:lvl1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339850"/>
            <a:ext cx="82296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492375"/>
            <a:ext cx="8229600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altLang="en-US" dirty="0" smtClean="0"/>
              <a:t>Second </a:t>
            </a:r>
            <a:r>
              <a:rPr lang="fr-BE" altLang="en-US" dirty="0" err="1" smtClean="0"/>
              <a:t>level</a:t>
            </a:r>
            <a:endParaRPr lang="en-GB" altLang="en-US" dirty="0" smtClean="0"/>
          </a:p>
          <a:p>
            <a:pPr lvl="1"/>
            <a:r>
              <a:rPr lang="en-GB" altLang="en-US" dirty="0" smtClean="0"/>
              <a:t>Third level</a:t>
            </a:r>
          </a:p>
          <a:p>
            <a:pPr lvl="2"/>
            <a:r>
              <a:rPr lang="en-GB" altLang="en-US" dirty="0" smtClean="0"/>
              <a:t>- 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444208" y="404664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7544" y="6265863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EC24385F-ABC7-4986-A773-38A441578476}" type="slidenum">
              <a:rPr lang="en-GB" altLang="en-US" smtClean="0">
                <a:solidFill>
                  <a:srgbClr val="000000"/>
                </a:solidFill>
              </a:rPr>
              <a:pPr/>
              <a:t>‹#›</a:t>
            </a:fld>
            <a:endParaRPr lang="en-GB" altLang="en-US" dirty="0">
              <a:solidFill>
                <a:srgbClr val="000000"/>
              </a:solidFill>
            </a:endParaRPr>
          </a:p>
        </p:txBody>
      </p:sp>
      <p:pic>
        <p:nvPicPr>
          <p:cNvPr id="10" name="Picture 17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2252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p:timing>
    <p:tnLst>
      <p:par>
        <p:cTn id="1" dur="indefinite" restart="never" nodeType="tmRoot"/>
      </p:par>
    </p:tnLst>
  </p:timing>
  <p:txStyles>
    <p:titleStyle>
      <a:lvl1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339850"/>
            <a:ext cx="82296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492375"/>
            <a:ext cx="8229600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altLang="en-US" dirty="0" smtClean="0"/>
              <a:t>Second </a:t>
            </a:r>
            <a:r>
              <a:rPr lang="fr-BE" altLang="en-US" dirty="0" err="1" smtClean="0"/>
              <a:t>level</a:t>
            </a:r>
            <a:endParaRPr lang="en-GB" altLang="en-US" dirty="0" smtClean="0"/>
          </a:p>
          <a:p>
            <a:pPr lvl="1"/>
            <a:r>
              <a:rPr lang="en-GB" altLang="en-US" dirty="0" smtClean="0"/>
              <a:t>Third level</a:t>
            </a:r>
          </a:p>
          <a:p>
            <a:pPr lvl="2"/>
            <a:r>
              <a:rPr lang="en-GB" altLang="en-US" dirty="0" smtClean="0"/>
              <a:t>- 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444208" y="404664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7544" y="6265863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EC24385F-ABC7-4986-A773-38A441578476}" type="slidenum">
              <a:rPr lang="en-GB" altLang="en-US" smtClean="0">
                <a:solidFill>
                  <a:srgbClr val="000000"/>
                </a:solidFill>
              </a:rPr>
              <a:pPr/>
              <a:t>‹#›</a:t>
            </a:fld>
            <a:endParaRPr lang="en-GB" altLang="en-US" dirty="0">
              <a:solidFill>
                <a:srgbClr val="000000"/>
              </a:solidFill>
            </a:endParaRPr>
          </a:p>
        </p:txBody>
      </p:sp>
      <p:pic>
        <p:nvPicPr>
          <p:cNvPr id="10" name="Picture 17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7306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</p:sldLayoutIdLst>
  <p:timing>
    <p:tnLst>
      <p:par>
        <p:cTn id="1" dur="indefinite" restart="never" nodeType="tmRoot"/>
      </p:par>
    </p:tnLst>
  </p:timing>
  <p:txStyles>
    <p:titleStyle>
      <a:lvl1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339850"/>
            <a:ext cx="82296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492375"/>
            <a:ext cx="8229600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altLang="en-US" dirty="0" smtClean="0"/>
              <a:t>Second </a:t>
            </a:r>
            <a:r>
              <a:rPr lang="fr-BE" altLang="en-US" dirty="0" err="1" smtClean="0"/>
              <a:t>level</a:t>
            </a:r>
            <a:endParaRPr lang="en-GB" altLang="en-US" dirty="0" smtClean="0"/>
          </a:p>
          <a:p>
            <a:pPr lvl="1"/>
            <a:r>
              <a:rPr lang="en-GB" altLang="en-US" dirty="0" smtClean="0"/>
              <a:t>Third level</a:t>
            </a:r>
          </a:p>
          <a:p>
            <a:pPr lvl="2"/>
            <a:r>
              <a:rPr lang="en-GB" altLang="en-US" dirty="0" smtClean="0"/>
              <a:t>- 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444208" y="404664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7544" y="6265863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EC24385F-ABC7-4986-A773-38A441578476}" type="slidenum">
              <a:rPr lang="en-GB" altLang="en-US" smtClean="0">
                <a:solidFill>
                  <a:srgbClr val="000000"/>
                </a:solidFill>
              </a:rPr>
              <a:pPr/>
              <a:t>‹#›</a:t>
            </a:fld>
            <a:endParaRPr lang="en-GB" altLang="en-US" dirty="0">
              <a:solidFill>
                <a:srgbClr val="000000"/>
              </a:solidFill>
            </a:endParaRPr>
          </a:p>
        </p:txBody>
      </p:sp>
      <p:pic>
        <p:nvPicPr>
          <p:cNvPr id="10" name="Picture 17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0117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iming>
    <p:tnLst>
      <p:par>
        <p:cTn id="1" dur="indefinite" restart="never" nodeType="tmRoot"/>
      </p:par>
    </p:tnLst>
  </p:timing>
  <p:txStyles>
    <p:titleStyle>
      <a:lvl1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339850"/>
            <a:ext cx="82296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492375"/>
            <a:ext cx="8229600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altLang="en-US" dirty="0" smtClean="0"/>
              <a:t>Second </a:t>
            </a:r>
            <a:r>
              <a:rPr lang="fr-BE" altLang="en-US" dirty="0" err="1" smtClean="0"/>
              <a:t>level</a:t>
            </a:r>
            <a:endParaRPr lang="en-GB" altLang="en-US" dirty="0" smtClean="0"/>
          </a:p>
          <a:p>
            <a:pPr lvl="1"/>
            <a:r>
              <a:rPr lang="en-GB" altLang="en-US" dirty="0" smtClean="0"/>
              <a:t>Third level</a:t>
            </a:r>
          </a:p>
          <a:p>
            <a:pPr lvl="2"/>
            <a:r>
              <a:rPr lang="en-GB" altLang="en-US" dirty="0" smtClean="0"/>
              <a:t>- 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444208" y="404664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7544" y="6265863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EC24385F-ABC7-4986-A773-38A441578476}" type="slidenum">
              <a:rPr lang="en-GB" altLang="en-US" smtClean="0">
                <a:solidFill>
                  <a:srgbClr val="000000"/>
                </a:solidFill>
              </a:rPr>
              <a:pPr/>
              <a:t>‹#›</a:t>
            </a:fld>
            <a:endParaRPr lang="en-GB" altLang="en-US" dirty="0">
              <a:solidFill>
                <a:srgbClr val="000000"/>
              </a:solidFill>
            </a:endParaRPr>
          </a:p>
        </p:txBody>
      </p:sp>
      <p:pic>
        <p:nvPicPr>
          <p:cNvPr id="10" name="Picture 17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472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</p:sldLayoutIdLst>
  <p:timing>
    <p:tnLst>
      <p:par>
        <p:cTn id="1" dur="indefinite" restart="never" nodeType="tmRoot"/>
      </p:par>
    </p:tnLst>
  </p:timing>
  <p:txStyles>
    <p:titleStyle>
      <a:lvl1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339850"/>
            <a:ext cx="82296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492375"/>
            <a:ext cx="8229600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altLang="en-US" dirty="0" smtClean="0"/>
              <a:t>Second </a:t>
            </a:r>
            <a:r>
              <a:rPr lang="fr-BE" altLang="en-US" dirty="0" err="1" smtClean="0"/>
              <a:t>level</a:t>
            </a:r>
            <a:endParaRPr lang="en-GB" altLang="en-US" dirty="0" smtClean="0"/>
          </a:p>
          <a:p>
            <a:pPr lvl="1"/>
            <a:r>
              <a:rPr lang="en-GB" altLang="en-US" dirty="0" smtClean="0"/>
              <a:t>Third level</a:t>
            </a:r>
          </a:p>
          <a:p>
            <a:pPr lvl="2"/>
            <a:r>
              <a:rPr lang="en-GB" altLang="en-US" dirty="0" smtClean="0"/>
              <a:t>- 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444208" y="404664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7544" y="6265863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EC24385F-ABC7-4986-A773-38A441578476}" type="slidenum">
              <a:rPr lang="en-GB" altLang="en-US" smtClean="0">
                <a:solidFill>
                  <a:srgbClr val="000000"/>
                </a:solidFill>
              </a:rPr>
              <a:pPr/>
              <a:t>‹#›</a:t>
            </a:fld>
            <a:endParaRPr lang="en-GB" altLang="en-US" dirty="0">
              <a:solidFill>
                <a:srgbClr val="000000"/>
              </a:solidFill>
            </a:endParaRPr>
          </a:p>
        </p:txBody>
      </p:sp>
      <p:pic>
        <p:nvPicPr>
          <p:cNvPr id="10" name="Picture 17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297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</p:sldLayoutIdLst>
  <p:timing>
    <p:tnLst>
      <p:par>
        <p:cTn id="1" dur="indefinite" restart="never" nodeType="tmRoot"/>
      </p:par>
    </p:tnLst>
  </p:timing>
  <p:txStyles>
    <p:titleStyle>
      <a:lvl1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339850"/>
            <a:ext cx="82296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492375"/>
            <a:ext cx="8229600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altLang="en-US" dirty="0" smtClean="0"/>
              <a:t>Second </a:t>
            </a:r>
            <a:r>
              <a:rPr lang="fr-BE" altLang="en-US" dirty="0" err="1" smtClean="0"/>
              <a:t>level</a:t>
            </a:r>
            <a:endParaRPr lang="en-GB" altLang="en-US" dirty="0" smtClean="0"/>
          </a:p>
          <a:p>
            <a:pPr lvl="1"/>
            <a:r>
              <a:rPr lang="en-GB" altLang="en-US" dirty="0" smtClean="0"/>
              <a:t>Third level</a:t>
            </a:r>
          </a:p>
          <a:p>
            <a:pPr lvl="2"/>
            <a:r>
              <a:rPr lang="en-GB" altLang="en-US" dirty="0" smtClean="0"/>
              <a:t>- 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444208" y="404664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7544" y="6265863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EC24385F-ABC7-4986-A773-38A441578476}" type="slidenum">
              <a:rPr lang="en-GB" altLang="en-US" smtClean="0">
                <a:solidFill>
                  <a:srgbClr val="000000"/>
                </a:solidFill>
              </a:rPr>
              <a:pPr/>
              <a:t>‹#›</a:t>
            </a:fld>
            <a:endParaRPr lang="en-GB" altLang="en-US" dirty="0">
              <a:solidFill>
                <a:srgbClr val="000000"/>
              </a:solidFill>
            </a:endParaRPr>
          </a:p>
        </p:txBody>
      </p:sp>
      <p:pic>
        <p:nvPicPr>
          <p:cNvPr id="10" name="Picture 17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2294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</p:sldLayoutIdLst>
  <p:timing>
    <p:tnLst>
      <p:par>
        <p:cTn id="1" dur="indefinite" restart="never" nodeType="tmRoot"/>
      </p:par>
    </p:tnLst>
  </p:timing>
  <p:txStyles>
    <p:titleStyle>
      <a:lvl1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339850"/>
            <a:ext cx="82296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492375"/>
            <a:ext cx="8229600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altLang="en-US" dirty="0" smtClean="0"/>
              <a:t>Second </a:t>
            </a:r>
            <a:r>
              <a:rPr lang="fr-BE" altLang="en-US" dirty="0" err="1" smtClean="0"/>
              <a:t>level</a:t>
            </a:r>
            <a:endParaRPr lang="en-GB" altLang="en-US" dirty="0" smtClean="0"/>
          </a:p>
          <a:p>
            <a:pPr lvl="1"/>
            <a:r>
              <a:rPr lang="en-GB" altLang="en-US" dirty="0" smtClean="0"/>
              <a:t>Third level</a:t>
            </a:r>
          </a:p>
          <a:p>
            <a:pPr lvl="2"/>
            <a:r>
              <a:rPr lang="en-GB" altLang="en-US" dirty="0" smtClean="0"/>
              <a:t>- 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444208" y="404664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7544" y="6265863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EC24385F-ABC7-4986-A773-38A441578476}" type="slidenum">
              <a:rPr lang="en-GB" altLang="en-US" smtClean="0">
                <a:solidFill>
                  <a:srgbClr val="000000"/>
                </a:solidFill>
              </a:rPr>
              <a:pPr/>
              <a:t>‹#›</a:t>
            </a:fld>
            <a:endParaRPr lang="en-GB" altLang="en-US" dirty="0">
              <a:solidFill>
                <a:srgbClr val="000000"/>
              </a:solidFill>
            </a:endParaRPr>
          </a:p>
        </p:txBody>
      </p:sp>
      <p:pic>
        <p:nvPicPr>
          <p:cNvPr id="10" name="Picture 17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8401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</p:sldLayoutIdLst>
  <p:timing>
    <p:tnLst>
      <p:par>
        <p:cTn id="1" dur="indefinite" restart="never" nodeType="tmRoot"/>
      </p:par>
    </p:tnLst>
  </p:timing>
  <p:txStyles>
    <p:titleStyle>
      <a:lvl1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339850"/>
            <a:ext cx="82296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492375"/>
            <a:ext cx="8229600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altLang="en-US" dirty="0" smtClean="0"/>
              <a:t>Second </a:t>
            </a:r>
            <a:r>
              <a:rPr lang="fr-BE" altLang="en-US" dirty="0" err="1" smtClean="0"/>
              <a:t>level</a:t>
            </a:r>
            <a:endParaRPr lang="en-GB" altLang="en-US" dirty="0" smtClean="0"/>
          </a:p>
          <a:p>
            <a:pPr lvl="1"/>
            <a:r>
              <a:rPr lang="en-GB" altLang="en-US" dirty="0" smtClean="0"/>
              <a:t>Third level</a:t>
            </a:r>
          </a:p>
          <a:p>
            <a:pPr lvl="2"/>
            <a:r>
              <a:rPr lang="en-GB" altLang="en-US" dirty="0" smtClean="0"/>
              <a:t>- 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444208" y="404664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7544" y="6265863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EC24385F-ABC7-4986-A773-38A441578476}" type="slidenum">
              <a:rPr lang="en-GB" altLang="en-US" smtClean="0">
                <a:solidFill>
                  <a:srgbClr val="000000"/>
                </a:solidFill>
              </a:rPr>
              <a:pPr/>
              <a:t>‹#›</a:t>
            </a:fld>
            <a:endParaRPr lang="en-GB" altLang="en-US" dirty="0">
              <a:solidFill>
                <a:srgbClr val="000000"/>
              </a:solidFill>
            </a:endParaRPr>
          </a:p>
        </p:txBody>
      </p:sp>
      <p:pic>
        <p:nvPicPr>
          <p:cNvPr id="10" name="Picture 17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420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6" r:id="rId14"/>
    <p:sldLayoutId id="2147483797" r:id="rId15"/>
    <p:sldLayoutId id="2147483798" r:id="rId16"/>
  </p:sldLayoutIdLst>
  <p:timing>
    <p:tnLst>
      <p:par>
        <p:cTn id="1" dur="indefinite" restart="never" nodeType="tmRoot"/>
      </p:par>
    </p:tnLst>
  </p:timing>
  <p:txStyles>
    <p:titleStyle>
      <a:lvl1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7.png"/><Relationship Id="rId4" Type="http://schemas.openxmlformats.org/officeDocument/2006/relationships/hyperlink" Target="http://europa.eu/youth/solidarity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europa.eu/solidarity-corp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4" Type="http://schemas.openxmlformats.org/officeDocument/2006/relationships/hyperlink" Target="https://ec.europa.eu/youth/solidarity-corp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pso.europa.eu/job-opportunities/traineeships_b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c.europa.eu/stages/home_en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pso.europa.eu/home_en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epso.europa.eu/job-opportunities/eu-careers-student-ambassadors_en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youth/working_b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ec.europa.eu/youth/solidarity-corps" TargetMode="External"/><Relationship Id="rId13" Type="http://schemas.openxmlformats.org/officeDocument/2006/relationships/hyperlink" Target="https://europa.eu/youth/working_bg" TargetMode="External"/><Relationship Id="rId3" Type="http://schemas.openxmlformats.org/officeDocument/2006/relationships/hyperlink" Target="https://www.consilium.europa.eu/bg/council-eu/" TargetMode="External"/><Relationship Id="rId7" Type="http://schemas.openxmlformats.org/officeDocument/2006/relationships/hyperlink" Target="https://europa.eu/euandme/frontpage_bg" TargetMode="External"/><Relationship Id="rId12" Type="http://schemas.openxmlformats.org/officeDocument/2006/relationships/hyperlink" Target="https://prometric.com/epso/EPSO-AD-Cycle-Self-Assessment" TargetMode="External"/><Relationship Id="rId2" Type="http://schemas.openxmlformats.org/officeDocument/2006/relationships/notesSlide" Target="../notesSlides/notesSlide17.xml"/><Relationship Id="rId16" Type="http://schemas.openxmlformats.org/officeDocument/2006/relationships/hyperlink" Target="https://europa.eu/learning-corner/home_b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blogs.ec.europa.eu/ECintheUK/euromyths-a-z-index/" TargetMode="External"/><Relationship Id="rId11" Type="http://schemas.openxmlformats.org/officeDocument/2006/relationships/hyperlink" Target="https://epso.europa.eu/home_en" TargetMode="External"/><Relationship Id="rId5" Type="http://schemas.openxmlformats.org/officeDocument/2006/relationships/hyperlink" Target="https://www.europarl.europa.eu/portal/en" TargetMode="External"/><Relationship Id="rId15" Type="http://schemas.openxmlformats.org/officeDocument/2006/relationships/hyperlink" Target="https://erc.europa.eu/funding/starting-grants" TargetMode="External"/><Relationship Id="rId10" Type="http://schemas.openxmlformats.org/officeDocument/2006/relationships/hyperlink" Target="https://ec.europa.eu/stages/home_en" TargetMode="External"/><Relationship Id="rId4" Type="http://schemas.openxmlformats.org/officeDocument/2006/relationships/hyperlink" Target="https://ec.europa.eu/info/index_bg" TargetMode="External"/><Relationship Id="rId9" Type="http://schemas.openxmlformats.org/officeDocument/2006/relationships/hyperlink" Target="https://epso.europa.eu/job-opportunities/traineeships_bg" TargetMode="External"/><Relationship Id="rId14" Type="http://schemas.openxmlformats.org/officeDocument/2006/relationships/hyperlink" Target="https://ec.europa.eu/research/mariecurieactions/how-to/find-job_en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ec.europa.eu/ECintheUK/euromyths-a-z-index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europarl.europa.eu/external/html/budgetataglance/default_en.html#bulgaria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euandme/frontpage_b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 Do</a:t>
            </a:r>
            <a:r>
              <a:rPr lang="fr-BE" dirty="0" smtClean="0"/>
              <a:t>main </a:t>
            </a:r>
            <a:r>
              <a:rPr lang="fr-BE" dirty="0" err="1" smtClean="0"/>
              <a:t>is</a:t>
            </a:r>
            <a:r>
              <a:rPr lang="fr-BE" dirty="0" smtClean="0"/>
              <a:t> Back to </a:t>
            </a:r>
            <a:r>
              <a:rPr lang="fr-BE" dirty="0" err="1" smtClean="0"/>
              <a:t>University</a:t>
            </a:r>
            <a:r>
              <a:rPr lang="fr-BE" dirty="0" smtClean="0"/>
              <a:t>!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3584" y="2492375"/>
            <a:ext cx="6796832" cy="352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6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2" descr="U:\D1\_From old E1 to new D1\European Youth Portal\Photos and graphics\DG COMM - iStockPhoto and Shutterstock\53403505 - © shutterstock.com - Brocreati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8683"/>
            <a:ext cx="9145588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7938" y="5589588"/>
            <a:ext cx="9151938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fr-BE" altLang="en-US" sz="2400" b="1" dirty="0" smtClean="0">
                <a:solidFill>
                  <a:schemeClr val="bg1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fr-BE" altLang="en-US" sz="2400" b="1" dirty="0">
                <a:solidFill>
                  <a:schemeClr val="bg1"/>
                </a:solidFill>
                <a:latin typeface="Verdana" pitchFamily="34" charset="0"/>
                <a:cs typeface="Arial" charset="0"/>
              </a:rPr>
              <a:t>EU programme for</a:t>
            </a:r>
          </a:p>
          <a:p>
            <a:pPr algn="ctr" eaLnBrk="1" hangingPunct="1">
              <a:spcBef>
                <a:spcPts val="0"/>
              </a:spcBef>
            </a:pPr>
            <a:r>
              <a:rPr lang="fr-BE" altLang="en-US" sz="2400" b="1" dirty="0">
                <a:solidFill>
                  <a:schemeClr val="bg1"/>
                </a:solidFill>
                <a:latin typeface="Verdana" pitchFamily="34" charset="0"/>
                <a:cs typeface="Arial" charset="0"/>
              </a:rPr>
              <a:t>Education, Training, Youth and Sport</a:t>
            </a:r>
          </a:p>
          <a:p>
            <a:pPr algn="ctr" eaLnBrk="1" hangingPunct="1">
              <a:spcBef>
                <a:spcPts val="0"/>
              </a:spcBef>
            </a:pPr>
            <a:r>
              <a:rPr lang="fr-BE" altLang="en-US" sz="2400" b="1" dirty="0">
                <a:solidFill>
                  <a:schemeClr val="bg1"/>
                </a:solidFill>
                <a:latin typeface="Verdana" pitchFamily="34" charset="0"/>
                <a:cs typeface="Arial" charset="0"/>
              </a:rPr>
              <a:t>2014-2020</a:t>
            </a:r>
            <a:r>
              <a:rPr lang="fr-BE" altLang="en-US" sz="2000" b="1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	</a:t>
            </a:r>
            <a:br>
              <a:rPr lang="fr-BE" altLang="en-US" sz="2000" b="1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</a:br>
            <a:endParaRPr lang="en-GB" altLang="en-US" sz="2000" b="1" dirty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69106" y="4795435"/>
            <a:ext cx="820737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75000" lnSpcReduction="20000"/>
          </a:bodyPr>
          <a:lstStyle>
            <a:lvl1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algn="ctr"/>
            <a:r>
              <a:rPr lang="fr-BE" altLang="en-US" sz="7200" dirty="0" smtClean="0">
                <a:solidFill>
                  <a:srgbClr val="002060"/>
                </a:solidFill>
                <a:latin typeface="Verdana" pitchFamily="34" charset="0"/>
              </a:rPr>
              <a:t>Erasmus</a:t>
            </a:r>
            <a:r>
              <a:rPr lang="fr-BE" altLang="en-US" sz="5400" dirty="0" smtClean="0">
                <a:solidFill>
                  <a:srgbClr val="002060"/>
                </a:solidFill>
                <a:latin typeface="Verdana" pitchFamily="34" charset="0"/>
              </a:rPr>
              <a:t>+</a:t>
            </a:r>
            <a:endParaRPr lang="en-GB" altLang="en-US" sz="3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93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499992" y="1340768"/>
            <a:ext cx="4644008" cy="3240359"/>
          </a:xfrm>
        </p:spPr>
        <p:txBody>
          <a:bodyPr/>
          <a:lstStyle/>
          <a:p>
            <a:pPr algn="ctr"/>
            <a:r>
              <a:rPr lang="fr-BE" altLang="en-US" sz="4000" dirty="0"/>
              <a:t/>
            </a:r>
            <a:br>
              <a:rPr lang="fr-BE" altLang="en-US" sz="4000" dirty="0"/>
            </a:br>
            <a:r>
              <a:rPr lang="en-GB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Erasmus+ and </a:t>
            </a:r>
            <a:br>
              <a:rPr lang="en-GB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European Solidarity </a:t>
            </a:r>
            <a:r>
              <a:rPr lang="en-GB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Corps</a:t>
            </a:r>
            <a:br>
              <a:rPr lang="en-GB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sz="2000" dirty="0"/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5652120" y="5200888"/>
            <a:ext cx="3416448" cy="1368152"/>
          </a:xfrm>
        </p:spPr>
        <p:txBody>
          <a:bodyPr/>
          <a:lstStyle/>
          <a:p>
            <a:endParaRPr lang="en-GB" sz="1100" dirty="0" smtClean="0"/>
          </a:p>
          <a:p>
            <a:endParaRPr lang="en-GB" sz="1100" dirty="0"/>
          </a:p>
        </p:txBody>
      </p:sp>
      <p:sp>
        <p:nvSpPr>
          <p:cNvPr id="2" name="TextBox 1"/>
          <p:cNvSpPr txBox="1"/>
          <p:nvPr/>
        </p:nvSpPr>
        <p:spPr>
          <a:xfrm>
            <a:off x="5076056" y="6165304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FFC000"/>
                </a:solidFill>
              </a:rPr>
              <a:t>Violeta Birzniece, Unit B3</a:t>
            </a:r>
          </a:p>
          <a:p>
            <a:pPr algn="r"/>
            <a:r>
              <a:rPr lang="en-GB" b="1" dirty="0" smtClean="0">
                <a:solidFill>
                  <a:srgbClr val="FFC000"/>
                </a:solidFill>
              </a:rPr>
              <a:t>DG Education, Youth, Sport and Culture</a:t>
            </a:r>
            <a:endParaRPr lang="en-GB" b="1" dirty="0">
              <a:solidFill>
                <a:srgbClr val="FFC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2885" y="5013176"/>
            <a:ext cx="2370778" cy="992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80512" cy="6957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00"/>
          <a:stretch/>
        </p:blipFill>
        <p:spPr>
          <a:xfrm>
            <a:off x="0" y="0"/>
            <a:ext cx="9144000" cy="5877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6237312"/>
            <a:ext cx="5868144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5419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http://europa.eu/youth/solidarity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5419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68960"/>
            <a:ext cx="3384376" cy="141753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76056" y="188640"/>
            <a:ext cx="396044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5419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#EU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A815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SOLIDARITY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4AD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CORPS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4ADE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62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93421" y="969099"/>
            <a:ext cx="4536182" cy="1080120"/>
          </a:xfrm>
        </p:spPr>
        <p:txBody>
          <a:bodyPr/>
          <a:lstStyle/>
          <a:p>
            <a:r>
              <a:rPr lang="en-GB" dirty="0" smtClean="0"/>
              <a:t>WHICH ACTIONS ARE SUPPORTED?</a:t>
            </a:r>
            <a:endParaRPr lang="en-GB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2411760" y="1628800"/>
            <a:ext cx="2808312" cy="1584176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0F5494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4860032" y="3583834"/>
            <a:ext cx="3384376" cy="1440160"/>
          </a:xfrm>
          <a:prstGeom prst="roundRect">
            <a:avLst/>
          </a:prstGeom>
          <a:solidFill>
            <a:srgbClr val="CC0066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Traineeships and Jobs</a:t>
            </a:r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solidFill>
                <a:srgbClr val="0F5494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4886672" y="5157192"/>
            <a:ext cx="3384376" cy="144016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Solidarity Projects</a:t>
            </a:r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solidFill>
                <a:srgbClr val="0F5494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6372200" y="2348880"/>
            <a:ext cx="914400" cy="91440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1200" b="0" i="0" u="none" strike="noStrike" kern="1200" cap="none" spc="0" normalizeH="0" baseline="0" noProof="0" smtClean="0">
              <a:ln>
                <a:noFill/>
              </a:ln>
              <a:solidFill>
                <a:srgbClr val="0F5494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6876256" y="692696"/>
            <a:ext cx="144016" cy="1656184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1200" b="0" i="0" u="none" strike="noStrike" kern="1200" cap="none" spc="0" normalizeH="0" baseline="0" noProof="0" smtClean="0">
              <a:ln>
                <a:noFill/>
              </a:ln>
              <a:solidFill>
                <a:srgbClr val="0F5494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4834421" y="2072477"/>
            <a:ext cx="3384376" cy="1440160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Volunteering</a:t>
            </a:r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70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What do you get as a volunteer?</a:t>
            </a:r>
            <a:endParaRPr lang="en-GB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783" y="2852936"/>
            <a:ext cx="3696216" cy="2133898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6" y="2852936"/>
            <a:ext cx="4248743" cy="212437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03067" y="5157191"/>
            <a:ext cx="82296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GB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experience of a lifetime!</a:t>
            </a:r>
            <a:endParaRPr lang="en-GB" kern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558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 flipH="1">
            <a:off x="3419872" y="0"/>
            <a:ext cx="1152128" cy="6858000"/>
          </a:xfrm>
          <a:prstGeom prst="lin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4499992" y="764704"/>
            <a:ext cx="455476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GB" sz="32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IT </a:t>
            </a:r>
            <a:r>
              <a:rPr lang="en-GB" sz="32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PRACTICE?</a:t>
            </a:r>
            <a:endParaRPr lang="en-GB" sz="32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207196" y="2348880"/>
            <a:ext cx="4847556" cy="352839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FD2"/>
              </a:buClr>
              <a:buFontTx/>
              <a:buNone/>
              <a:defRPr/>
            </a:pPr>
            <a:endParaRPr lang="en-GB" altLang="en-US" sz="1800" b="1" i="0" kern="0" dirty="0"/>
          </a:p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FD2"/>
              </a:buClr>
              <a:buFontTx/>
              <a:buNone/>
              <a:defRPr/>
            </a:pPr>
            <a:r>
              <a:rPr lang="en-GB" altLang="en-US" sz="1800" b="1" i="0" kern="0" dirty="0"/>
              <a:t>Register  for  the European Solidarity Corps: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GB" altLang="en-US" sz="1800" i="0" kern="0" dirty="0">
                <a:hlinkClick r:id="rId3" action="ppaction://hlinkfile"/>
              </a:rPr>
              <a:t>europa.eu/solidarity-corps</a:t>
            </a:r>
            <a:endParaRPr lang="en-GB" altLang="en-US" sz="1800" i="0" kern="0" dirty="0"/>
          </a:p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GB" altLang="en-US" sz="1800" i="0" kern="0" dirty="0"/>
          </a:p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GB" altLang="en-US" sz="1800" b="1" i="0" kern="0" dirty="0"/>
              <a:t>For the European Solidarity Corps Guide and if you want to apply for funding as an organisation or a group of young people (for solidarity projects):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GB" altLang="en-US" sz="1800" i="0" kern="0" dirty="0"/>
          </a:p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GB" altLang="en-US" sz="1800" i="0" kern="0" dirty="0">
                <a:hlinkClick r:id="rId4"/>
              </a:rPr>
              <a:t>ec.europa.eu/youth/solidarity-corps</a:t>
            </a:r>
            <a:endParaRPr lang="en-GB" altLang="en-US" sz="1800" i="0" kern="0" dirty="0"/>
          </a:p>
          <a:p>
            <a:pPr>
              <a:lnSpc>
                <a:spcPct val="114000"/>
              </a:lnSpc>
              <a:buClr>
                <a:schemeClr val="bg2"/>
              </a:buClr>
            </a:pPr>
            <a:endParaRPr lang="en-GB" sz="1800" i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6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339850"/>
            <a:ext cx="8229600" cy="1297062"/>
          </a:xfrm>
        </p:spPr>
        <p:txBody>
          <a:bodyPr/>
          <a:lstStyle/>
          <a:p>
            <a:r>
              <a:rPr lang="bg-BG" sz="2800" dirty="0" smtClean="0"/>
              <a:t>Стажове в Европейските институции</a:t>
            </a:r>
            <a:r>
              <a:rPr lang="fr-BE" sz="2800" dirty="0" smtClean="0"/>
              <a:t/>
            </a:r>
            <a:br>
              <a:rPr lang="fr-BE" sz="2800" dirty="0" smtClean="0"/>
            </a:br>
            <a:r>
              <a:rPr lang="en-GB" sz="1900" dirty="0">
                <a:hlinkClick r:id="rId3"/>
              </a:rPr>
              <a:t>https://epso.europa.eu/job-opportunities/traineeships_bg</a:t>
            </a:r>
            <a:r>
              <a:rPr lang="en-GB" sz="2800" dirty="0"/>
              <a:t/>
            </a:r>
            <a:br>
              <a:rPr lang="en-GB" sz="2800" dirty="0"/>
            </a:br>
            <a:endParaRPr lang="en-GB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88024" y="2492375"/>
            <a:ext cx="7167952" cy="352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1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632"/>
            <a:ext cx="9157295" cy="58326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5616" y="6165304"/>
            <a:ext cx="70567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800" dirty="0">
                <a:hlinkClick r:id="rId4"/>
              </a:rPr>
              <a:t>https://ec.europa.eu/stages/home_en</a:t>
            </a:r>
            <a:endParaRPr lang="fr-BE" sz="1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341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4116"/>
            <a:ext cx="9129142" cy="53632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664" y="1340768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hlinkClick r:id="rId4"/>
              </a:rPr>
              <a:t>https://epso.europa.eu/home_en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66842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hlinkClick r:id="rId2"/>
              </a:rPr>
              <a:t>EU Careers Student Ambassadors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i="0" dirty="0" smtClean="0"/>
              <a:t>- Act </a:t>
            </a:r>
            <a:r>
              <a:rPr lang="en-US" sz="1800" i="0" dirty="0"/>
              <a:t>as a point of contact for students interested in EU Careers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i="0" dirty="0" smtClean="0"/>
              <a:t>- Research </a:t>
            </a:r>
            <a:r>
              <a:rPr lang="en-US" sz="1800" i="0" dirty="0"/>
              <a:t>target groups and contact university media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i="0" dirty="0" smtClean="0"/>
              <a:t>- Set </a:t>
            </a:r>
            <a:r>
              <a:rPr lang="en-US" sz="1800" i="0" dirty="0"/>
              <a:t>up mailing lists and distribute information on EU Careers </a:t>
            </a:r>
            <a:r>
              <a:rPr lang="en-US" sz="1800" i="0" dirty="0" smtClean="0"/>
              <a:t>--through </a:t>
            </a:r>
            <a:r>
              <a:rPr lang="en-US" sz="1800" i="0" dirty="0"/>
              <a:t>the appropriate channels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i="0" dirty="0" smtClean="0"/>
              <a:t>- Give </a:t>
            </a:r>
            <a:r>
              <a:rPr lang="en-US" sz="1800" i="0" dirty="0"/>
              <a:t>presentations, attend university careers events and find interesting speakers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i="0" dirty="0" smtClean="0"/>
              <a:t>- Complete </a:t>
            </a:r>
            <a:r>
              <a:rPr lang="en-US" sz="1800" i="0" dirty="0"/>
              <a:t>monthly tasks and regularly report back on your activities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i="0" dirty="0" smtClean="0"/>
              <a:t>- Manage </a:t>
            </a:r>
            <a:r>
              <a:rPr lang="en-US" sz="1800" i="0" dirty="0"/>
              <a:t>and regularly monitor a dedicated Facebook page / online presence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7886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75" y="0"/>
            <a:ext cx="935355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7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30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20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83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85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4185"/>
            <a:ext cx="9144000" cy="514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14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9851"/>
            <a:ext cx="8167688" cy="720997"/>
          </a:xfrm>
        </p:spPr>
        <p:txBody>
          <a:bodyPr/>
          <a:lstStyle/>
          <a:p>
            <a:r>
              <a:rPr lang="en-GB" sz="1600" dirty="0">
                <a:hlinkClick r:id="rId3"/>
              </a:rPr>
              <a:t>https://europa.eu/youth/working_bg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700809"/>
            <a:ext cx="8363272" cy="515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8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4664" y="-1035496"/>
            <a:ext cx="12973401" cy="763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2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Line 213"/>
          <p:cNvSpPr>
            <a:spLocks noChangeAspect="1" noChangeShapeType="1"/>
          </p:cNvSpPr>
          <p:nvPr/>
        </p:nvSpPr>
        <p:spPr bwMode="gray">
          <a:xfrm>
            <a:off x="5311775" y="3013472"/>
            <a:ext cx="0" cy="216098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84" name="Rectangle 215"/>
          <p:cNvSpPr>
            <a:spLocks noChangeArrowheads="1"/>
          </p:cNvSpPr>
          <p:nvPr/>
        </p:nvSpPr>
        <p:spPr bwMode="gray">
          <a:xfrm>
            <a:off x="296864" y="960211"/>
            <a:ext cx="833753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 sz="3600" b="1" dirty="0"/>
              <a:t>The European Research Council</a:t>
            </a:r>
            <a:br>
              <a:rPr lang="en-GB" sz="3600" b="1" dirty="0"/>
            </a:br>
            <a:endParaRPr lang="en-GB" sz="2400" dirty="0"/>
          </a:p>
        </p:txBody>
      </p:sp>
      <p:grpSp>
        <p:nvGrpSpPr>
          <p:cNvPr id="213" name="Group 4"/>
          <p:cNvGrpSpPr>
            <a:grpSpLocks/>
          </p:cNvGrpSpPr>
          <p:nvPr/>
        </p:nvGrpSpPr>
        <p:grpSpPr bwMode="auto">
          <a:xfrm>
            <a:off x="5429251" y="2639666"/>
            <a:ext cx="2951163" cy="2949575"/>
            <a:chOff x="3644" y="2160"/>
            <a:chExt cx="1859" cy="1858"/>
          </a:xfrm>
        </p:grpSpPr>
        <p:grpSp>
          <p:nvGrpSpPr>
            <p:cNvPr id="214" name="Group 5"/>
            <p:cNvGrpSpPr>
              <a:grpSpLocks/>
            </p:cNvGrpSpPr>
            <p:nvPr/>
          </p:nvGrpSpPr>
          <p:grpSpPr bwMode="auto">
            <a:xfrm>
              <a:off x="3644" y="2160"/>
              <a:ext cx="1859" cy="1858"/>
              <a:chOff x="3644" y="2160"/>
              <a:chExt cx="1859" cy="1858"/>
            </a:xfrm>
          </p:grpSpPr>
          <p:sp>
            <p:nvSpPr>
              <p:cNvPr id="248" name="Oval 6"/>
              <p:cNvSpPr>
                <a:spLocks noChangeAspect="1" noChangeArrowheads="1"/>
              </p:cNvSpPr>
              <p:nvPr/>
            </p:nvSpPr>
            <p:spPr bwMode="gray">
              <a:xfrm>
                <a:off x="4554" y="2160"/>
                <a:ext cx="33" cy="32"/>
              </a:xfrm>
              <a:prstGeom prst="ellipse">
                <a:avLst/>
              </a:pr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fr-FR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49" name="Freeform 7"/>
              <p:cNvSpPr>
                <a:spLocks noChangeAspect="1"/>
              </p:cNvSpPr>
              <p:nvPr/>
            </p:nvSpPr>
            <p:spPr bwMode="gray">
              <a:xfrm>
                <a:off x="4768" y="2182"/>
                <a:ext cx="36" cy="35"/>
              </a:xfrm>
              <a:custGeom>
                <a:avLst/>
                <a:gdLst>
                  <a:gd name="T0" fmla="*/ 291 w 21"/>
                  <a:gd name="T1" fmla="*/ 172 h 21"/>
                  <a:gd name="T2" fmla="*/ 132 w 21"/>
                  <a:gd name="T3" fmla="*/ 255 h 21"/>
                  <a:gd name="T4" fmla="*/ 26 w 21"/>
                  <a:gd name="T5" fmla="*/ 117 h 21"/>
                  <a:gd name="T6" fmla="*/ 190 w 21"/>
                  <a:gd name="T7" fmla="*/ 22 h 21"/>
                  <a:gd name="T8" fmla="*/ 291 w 21"/>
                  <a:gd name="T9" fmla="*/ 172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1"/>
                  <a:gd name="T17" fmla="*/ 21 w 21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1">
                    <a:moveTo>
                      <a:pt x="20" y="13"/>
                    </a:moveTo>
                    <a:cubicBezTo>
                      <a:pt x="19" y="18"/>
                      <a:pt x="14" y="21"/>
                      <a:pt x="9" y="20"/>
                    </a:cubicBezTo>
                    <a:cubicBezTo>
                      <a:pt x="3" y="19"/>
                      <a:pt x="0" y="14"/>
                      <a:pt x="2" y="9"/>
                    </a:cubicBezTo>
                    <a:cubicBezTo>
                      <a:pt x="3" y="4"/>
                      <a:pt x="8" y="0"/>
                      <a:pt x="13" y="2"/>
                    </a:cubicBezTo>
                    <a:cubicBezTo>
                      <a:pt x="18" y="3"/>
                      <a:pt x="21" y="8"/>
                      <a:pt x="20" y="13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50" name="Freeform 8"/>
              <p:cNvSpPr>
                <a:spLocks noChangeAspect="1"/>
              </p:cNvSpPr>
              <p:nvPr/>
            </p:nvSpPr>
            <p:spPr bwMode="gray">
              <a:xfrm>
                <a:off x="4934" y="2240"/>
                <a:ext cx="38" cy="37"/>
              </a:xfrm>
              <a:custGeom>
                <a:avLst/>
                <a:gdLst>
                  <a:gd name="T0" fmla="*/ 311 w 22"/>
                  <a:gd name="T1" fmla="*/ 200 h 22"/>
                  <a:gd name="T2" fmla="*/ 107 w 22"/>
                  <a:gd name="T3" fmla="*/ 257 h 22"/>
                  <a:gd name="T4" fmla="*/ 28 w 22"/>
                  <a:gd name="T5" fmla="*/ 96 h 22"/>
                  <a:gd name="T6" fmla="*/ 233 w 22"/>
                  <a:gd name="T7" fmla="*/ 22 h 22"/>
                  <a:gd name="T8" fmla="*/ 311 w 22"/>
                  <a:gd name="T9" fmla="*/ 200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22"/>
                  <a:gd name="T17" fmla="*/ 22 w 22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22">
                    <a:moveTo>
                      <a:pt x="20" y="15"/>
                    </a:moveTo>
                    <a:cubicBezTo>
                      <a:pt x="17" y="20"/>
                      <a:pt x="12" y="22"/>
                      <a:pt x="7" y="19"/>
                    </a:cubicBezTo>
                    <a:cubicBezTo>
                      <a:pt x="2" y="17"/>
                      <a:pt x="0" y="12"/>
                      <a:pt x="2" y="7"/>
                    </a:cubicBezTo>
                    <a:cubicBezTo>
                      <a:pt x="5" y="2"/>
                      <a:pt x="10" y="0"/>
                      <a:pt x="15" y="2"/>
                    </a:cubicBezTo>
                    <a:cubicBezTo>
                      <a:pt x="20" y="4"/>
                      <a:pt x="22" y="10"/>
                      <a:pt x="20" y="15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51" name="Freeform 9"/>
              <p:cNvSpPr>
                <a:spLocks noChangeAspect="1"/>
              </p:cNvSpPr>
              <p:nvPr/>
            </p:nvSpPr>
            <p:spPr bwMode="gray">
              <a:xfrm>
                <a:off x="4891" y="3920"/>
                <a:ext cx="35" cy="37"/>
              </a:xfrm>
              <a:custGeom>
                <a:avLst/>
                <a:gdLst>
                  <a:gd name="T0" fmla="*/ 13 w 21"/>
                  <a:gd name="T1" fmla="*/ 200 h 22"/>
                  <a:gd name="T2" fmla="*/ 92 w 21"/>
                  <a:gd name="T3" fmla="*/ 22 h 22"/>
                  <a:gd name="T4" fmla="*/ 245 w 21"/>
                  <a:gd name="T5" fmla="*/ 104 h 22"/>
                  <a:gd name="T6" fmla="*/ 175 w 21"/>
                  <a:gd name="T7" fmla="*/ 271 h 22"/>
                  <a:gd name="T8" fmla="*/ 13 w 21"/>
                  <a:gd name="T9" fmla="*/ 200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2"/>
                  <a:gd name="T17" fmla="*/ 21 w 21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2">
                    <a:moveTo>
                      <a:pt x="1" y="15"/>
                    </a:moveTo>
                    <a:cubicBezTo>
                      <a:pt x="0" y="10"/>
                      <a:pt x="2" y="4"/>
                      <a:pt x="7" y="2"/>
                    </a:cubicBezTo>
                    <a:cubicBezTo>
                      <a:pt x="12" y="0"/>
                      <a:pt x="17" y="3"/>
                      <a:pt x="19" y="8"/>
                    </a:cubicBezTo>
                    <a:cubicBezTo>
                      <a:pt x="21" y="12"/>
                      <a:pt x="19" y="18"/>
                      <a:pt x="14" y="20"/>
                    </a:cubicBezTo>
                    <a:cubicBezTo>
                      <a:pt x="9" y="22"/>
                      <a:pt x="3" y="19"/>
                      <a:pt x="1" y="15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52" name="Freeform 10"/>
              <p:cNvSpPr>
                <a:spLocks noChangeAspect="1"/>
              </p:cNvSpPr>
              <p:nvPr/>
            </p:nvSpPr>
            <p:spPr bwMode="gray">
              <a:xfrm>
                <a:off x="4725" y="3968"/>
                <a:ext cx="35" cy="36"/>
              </a:xfrm>
              <a:custGeom>
                <a:avLst/>
                <a:gdLst>
                  <a:gd name="T0" fmla="*/ 13 w 21"/>
                  <a:gd name="T1" fmla="*/ 182 h 21"/>
                  <a:gd name="T2" fmla="*/ 117 w 21"/>
                  <a:gd name="T3" fmla="*/ 15 h 21"/>
                  <a:gd name="T4" fmla="*/ 255 w 21"/>
                  <a:gd name="T5" fmla="*/ 120 h 21"/>
                  <a:gd name="T6" fmla="*/ 153 w 21"/>
                  <a:gd name="T7" fmla="*/ 291 h 21"/>
                  <a:gd name="T8" fmla="*/ 13 w 21"/>
                  <a:gd name="T9" fmla="*/ 182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1"/>
                  <a:gd name="T17" fmla="*/ 21 w 21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1">
                    <a:moveTo>
                      <a:pt x="1" y="12"/>
                    </a:moveTo>
                    <a:cubicBezTo>
                      <a:pt x="0" y="7"/>
                      <a:pt x="4" y="2"/>
                      <a:pt x="9" y="1"/>
                    </a:cubicBezTo>
                    <a:cubicBezTo>
                      <a:pt x="14" y="0"/>
                      <a:pt x="19" y="3"/>
                      <a:pt x="20" y="8"/>
                    </a:cubicBezTo>
                    <a:cubicBezTo>
                      <a:pt x="21" y="14"/>
                      <a:pt x="17" y="19"/>
                      <a:pt x="12" y="20"/>
                    </a:cubicBezTo>
                    <a:cubicBezTo>
                      <a:pt x="7" y="21"/>
                      <a:pt x="2" y="17"/>
                      <a:pt x="1" y="12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53" name="Freeform 11"/>
              <p:cNvSpPr>
                <a:spLocks noChangeAspect="1"/>
              </p:cNvSpPr>
              <p:nvPr/>
            </p:nvSpPr>
            <p:spPr bwMode="gray">
              <a:xfrm>
                <a:off x="4536" y="3986"/>
                <a:ext cx="32" cy="32"/>
              </a:xfrm>
              <a:custGeom>
                <a:avLst/>
                <a:gdLst>
                  <a:gd name="T0" fmla="*/ 0 w 19"/>
                  <a:gd name="T1" fmla="*/ 120 h 19"/>
                  <a:gd name="T2" fmla="*/ 140 w 19"/>
                  <a:gd name="T3" fmla="*/ 0 h 19"/>
                  <a:gd name="T4" fmla="*/ 258 w 19"/>
                  <a:gd name="T5" fmla="*/ 140 h 19"/>
                  <a:gd name="T6" fmla="*/ 140 w 19"/>
                  <a:gd name="T7" fmla="*/ 258 h 19"/>
                  <a:gd name="T8" fmla="*/ 0 w 19"/>
                  <a:gd name="T9" fmla="*/ 12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9"/>
                  <a:gd name="T17" fmla="*/ 19 w 19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9">
                    <a:moveTo>
                      <a:pt x="0" y="9"/>
                    </a:moveTo>
                    <a:cubicBezTo>
                      <a:pt x="0" y="4"/>
                      <a:pt x="5" y="0"/>
                      <a:pt x="10" y="0"/>
                    </a:cubicBezTo>
                    <a:cubicBezTo>
                      <a:pt x="15" y="0"/>
                      <a:pt x="19" y="4"/>
                      <a:pt x="19" y="10"/>
                    </a:cubicBezTo>
                    <a:cubicBezTo>
                      <a:pt x="19" y="15"/>
                      <a:pt x="15" y="19"/>
                      <a:pt x="10" y="19"/>
                    </a:cubicBezTo>
                    <a:cubicBezTo>
                      <a:pt x="4" y="19"/>
                      <a:pt x="0" y="14"/>
                      <a:pt x="0" y="9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54" name="Freeform 12"/>
              <p:cNvSpPr>
                <a:spLocks noChangeAspect="1"/>
              </p:cNvSpPr>
              <p:nvPr/>
            </p:nvSpPr>
            <p:spPr bwMode="gray">
              <a:xfrm>
                <a:off x="4344" y="3958"/>
                <a:ext cx="36" cy="36"/>
              </a:xfrm>
              <a:custGeom>
                <a:avLst/>
                <a:gdLst>
                  <a:gd name="T0" fmla="*/ 15 w 21"/>
                  <a:gd name="T1" fmla="*/ 120 h 21"/>
                  <a:gd name="T2" fmla="*/ 182 w 21"/>
                  <a:gd name="T3" fmla="*/ 15 h 21"/>
                  <a:gd name="T4" fmla="*/ 288 w 21"/>
                  <a:gd name="T5" fmla="*/ 190 h 21"/>
                  <a:gd name="T6" fmla="*/ 120 w 21"/>
                  <a:gd name="T7" fmla="*/ 291 h 21"/>
                  <a:gd name="T8" fmla="*/ 15 w 21"/>
                  <a:gd name="T9" fmla="*/ 12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1"/>
                  <a:gd name="T17" fmla="*/ 21 w 21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1">
                    <a:moveTo>
                      <a:pt x="1" y="8"/>
                    </a:moveTo>
                    <a:cubicBezTo>
                      <a:pt x="2" y="3"/>
                      <a:pt x="7" y="0"/>
                      <a:pt x="12" y="1"/>
                    </a:cubicBezTo>
                    <a:cubicBezTo>
                      <a:pt x="17" y="3"/>
                      <a:pt x="21" y="8"/>
                      <a:pt x="19" y="13"/>
                    </a:cubicBezTo>
                    <a:cubicBezTo>
                      <a:pt x="18" y="18"/>
                      <a:pt x="13" y="21"/>
                      <a:pt x="8" y="20"/>
                    </a:cubicBezTo>
                    <a:cubicBezTo>
                      <a:pt x="3" y="19"/>
                      <a:pt x="0" y="14"/>
                      <a:pt x="1" y="8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55" name="Freeform 13"/>
              <p:cNvSpPr>
                <a:spLocks noChangeAspect="1"/>
              </p:cNvSpPr>
              <p:nvPr/>
            </p:nvSpPr>
            <p:spPr bwMode="gray">
              <a:xfrm>
                <a:off x="4173" y="3899"/>
                <a:ext cx="38" cy="38"/>
              </a:xfrm>
              <a:custGeom>
                <a:avLst/>
                <a:gdLst>
                  <a:gd name="T0" fmla="*/ 28 w 22"/>
                  <a:gd name="T1" fmla="*/ 107 h 22"/>
                  <a:gd name="T2" fmla="*/ 233 w 22"/>
                  <a:gd name="T3" fmla="*/ 28 h 22"/>
                  <a:gd name="T4" fmla="*/ 311 w 22"/>
                  <a:gd name="T5" fmla="*/ 233 h 22"/>
                  <a:gd name="T6" fmla="*/ 107 w 22"/>
                  <a:gd name="T7" fmla="*/ 311 h 22"/>
                  <a:gd name="T8" fmla="*/ 28 w 22"/>
                  <a:gd name="T9" fmla="*/ 107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22"/>
                  <a:gd name="T17" fmla="*/ 22 w 22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22">
                    <a:moveTo>
                      <a:pt x="2" y="7"/>
                    </a:moveTo>
                    <a:cubicBezTo>
                      <a:pt x="5" y="2"/>
                      <a:pt x="10" y="0"/>
                      <a:pt x="15" y="2"/>
                    </a:cubicBezTo>
                    <a:cubicBezTo>
                      <a:pt x="20" y="5"/>
                      <a:pt x="22" y="10"/>
                      <a:pt x="20" y="15"/>
                    </a:cubicBezTo>
                    <a:cubicBezTo>
                      <a:pt x="17" y="20"/>
                      <a:pt x="12" y="22"/>
                      <a:pt x="7" y="20"/>
                    </a:cubicBezTo>
                    <a:cubicBezTo>
                      <a:pt x="2" y="18"/>
                      <a:pt x="0" y="12"/>
                      <a:pt x="2" y="7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56" name="Freeform 14"/>
              <p:cNvSpPr>
                <a:spLocks noChangeAspect="1"/>
              </p:cNvSpPr>
              <p:nvPr/>
            </p:nvSpPr>
            <p:spPr bwMode="gray">
              <a:xfrm>
                <a:off x="4009" y="3803"/>
                <a:ext cx="36" cy="35"/>
              </a:xfrm>
              <a:custGeom>
                <a:avLst/>
                <a:gdLst>
                  <a:gd name="T0" fmla="*/ 34 w 22"/>
                  <a:gd name="T1" fmla="*/ 62 h 21"/>
                  <a:gd name="T2" fmla="*/ 201 w 22"/>
                  <a:gd name="T3" fmla="*/ 37 h 21"/>
                  <a:gd name="T4" fmla="*/ 223 w 22"/>
                  <a:gd name="T5" fmla="*/ 208 h 21"/>
                  <a:gd name="T6" fmla="*/ 56 w 22"/>
                  <a:gd name="T7" fmla="*/ 230 h 21"/>
                  <a:gd name="T8" fmla="*/ 34 w 22"/>
                  <a:gd name="T9" fmla="*/ 62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21"/>
                  <a:gd name="T17" fmla="*/ 22 w 22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21">
                    <a:moveTo>
                      <a:pt x="3" y="5"/>
                    </a:moveTo>
                    <a:cubicBezTo>
                      <a:pt x="7" y="0"/>
                      <a:pt x="13" y="0"/>
                      <a:pt x="17" y="3"/>
                    </a:cubicBezTo>
                    <a:cubicBezTo>
                      <a:pt x="21" y="6"/>
                      <a:pt x="22" y="12"/>
                      <a:pt x="19" y="16"/>
                    </a:cubicBezTo>
                    <a:cubicBezTo>
                      <a:pt x="15" y="20"/>
                      <a:pt x="10" y="21"/>
                      <a:pt x="5" y="18"/>
                    </a:cubicBezTo>
                    <a:cubicBezTo>
                      <a:pt x="1" y="15"/>
                      <a:pt x="0" y="9"/>
                      <a:pt x="3" y="5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57" name="Freeform 15"/>
              <p:cNvSpPr>
                <a:spLocks noChangeAspect="1"/>
              </p:cNvSpPr>
              <p:nvPr/>
            </p:nvSpPr>
            <p:spPr bwMode="gray">
              <a:xfrm>
                <a:off x="3888" y="3694"/>
                <a:ext cx="37" cy="35"/>
              </a:xfrm>
              <a:custGeom>
                <a:avLst/>
                <a:gdLst>
                  <a:gd name="T0" fmla="*/ 62 w 22"/>
                  <a:gd name="T1" fmla="*/ 55 h 21"/>
                  <a:gd name="T2" fmla="*/ 237 w 22"/>
                  <a:gd name="T3" fmla="*/ 55 h 21"/>
                  <a:gd name="T4" fmla="*/ 232 w 22"/>
                  <a:gd name="T5" fmla="*/ 230 h 21"/>
                  <a:gd name="T6" fmla="*/ 57 w 22"/>
                  <a:gd name="T7" fmla="*/ 217 h 21"/>
                  <a:gd name="T8" fmla="*/ 62 w 22"/>
                  <a:gd name="T9" fmla="*/ 55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21"/>
                  <a:gd name="T17" fmla="*/ 22 w 22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21">
                    <a:moveTo>
                      <a:pt x="5" y="4"/>
                    </a:moveTo>
                    <a:cubicBezTo>
                      <a:pt x="8" y="0"/>
                      <a:pt x="14" y="0"/>
                      <a:pt x="18" y="4"/>
                    </a:cubicBezTo>
                    <a:cubicBezTo>
                      <a:pt x="22" y="8"/>
                      <a:pt x="21" y="14"/>
                      <a:pt x="17" y="18"/>
                    </a:cubicBezTo>
                    <a:cubicBezTo>
                      <a:pt x="14" y="21"/>
                      <a:pt x="8" y="21"/>
                      <a:pt x="4" y="17"/>
                    </a:cubicBezTo>
                    <a:cubicBezTo>
                      <a:pt x="0" y="13"/>
                      <a:pt x="1" y="7"/>
                      <a:pt x="5" y="4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58" name="Freeform 16"/>
              <p:cNvSpPr>
                <a:spLocks noChangeAspect="1"/>
              </p:cNvSpPr>
              <p:nvPr/>
            </p:nvSpPr>
            <p:spPr bwMode="gray">
              <a:xfrm>
                <a:off x="3791" y="3570"/>
                <a:ext cx="36" cy="36"/>
              </a:xfrm>
              <a:custGeom>
                <a:avLst/>
                <a:gdLst>
                  <a:gd name="T0" fmla="*/ 77 w 21"/>
                  <a:gd name="T1" fmla="*/ 45 h 21"/>
                  <a:gd name="T2" fmla="*/ 288 w 21"/>
                  <a:gd name="T3" fmla="*/ 77 h 21"/>
                  <a:gd name="T4" fmla="*/ 231 w 21"/>
                  <a:gd name="T5" fmla="*/ 288 h 21"/>
                  <a:gd name="T6" fmla="*/ 45 w 21"/>
                  <a:gd name="T7" fmla="*/ 231 h 21"/>
                  <a:gd name="T8" fmla="*/ 77 w 21"/>
                  <a:gd name="T9" fmla="*/ 45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1"/>
                  <a:gd name="T17" fmla="*/ 21 w 21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1">
                    <a:moveTo>
                      <a:pt x="5" y="3"/>
                    </a:moveTo>
                    <a:cubicBezTo>
                      <a:pt x="10" y="0"/>
                      <a:pt x="16" y="1"/>
                      <a:pt x="19" y="5"/>
                    </a:cubicBezTo>
                    <a:cubicBezTo>
                      <a:pt x="21" y="10"/>
                      <a:pt x="20" y="16"/>
                      <a:pt x="16" y="19"/>
                    </a:cubicBezTo>
                    <a:cubicBezTo>
                      <a:pt x="11" y="21"/>
                      <a:pt x="5" y="20"/>
                      <a:pt x="3" y="16"/>
                    </a:cubicBezTo>
                    <a:cubicBezTo>
                      <a:pt x="0" y="11"/>
                      <a:pt x="1" y="6"/>
                      <a:pt x="5" y="3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59" name="Freeform 17"/>
              <p:cNvSpPr>
                <a:spLocks noChangeAspect="1"/>
              </p:cNvSpPr>
              <p:nvPr/>
            </p:nvSpPr>
            <p:spPr bwMode="gray">
              <a:xfrm>
                <a:off x="3724" y="3444"/>
                <a:ext cx="35" cy="37"/>
              </a:xfrm>
              <a:custGeom>
                <a:avLst/>
                <a:gdLst>
                  <a:gd name="T0" fmla="*/ 92 w 21"/>
                  <a:gd name="T1" fmla="*/ 37 h 22"/>
                  <a:gd name="T2" fmla="*/ 245 w 21"/>
                  <a:gd name="T3" fmla="*/ 96 h 22"/>
                  <a:gd name="T4" fmla="*/ 175 w 21"/>
                  <a:gd name="T5" fmla="*/ 271 h 22"/>
                  <a:gd name="T6" fmla="*/ 22 w 21"/>
                  <a:gd name="T7" fmla="*/ 200 h 22"/>
                  <a:gd name="T8" fmla="*/ 92 w 21"/>
                  <a:gd name="T9" fmla="*/ 37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2"/>
                  <a:gd name="T17" fmla="*/ 21 w 21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2">
                    <a:moveTo>
                      <a:pt x="7" y="3"/>
                    </a:moveTo>
                    <a:cubicBezTo>
                      <a:pt x="11" y="0"/>
                      <a:pt x="17" y="3"/>
                      <a:pt x="19" y="7"/>
                    </a:cubicBezTo>
                    <a:cubicBezTo>
                      <a:pt x="21" y="12"/>
                      <a:pt x="19" y="18"/>
                      <a:pt x="14" y="20"/>
                    </a:cubicBezTo>
                    <a:cubicBezTo>
                      <a:pt x="10" y="22"/>
                      <a:pt x="4" y="20"/>
                      <a:pt x="2" y="15"/>
                    </a:cubicBezTo>
                    <a:cubicBezTo>
                      <a:pt x="0" y="10"/>
                      <a:pt x="2" y="5"/>
                      <a:pt x="7" y="3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60" name="Freeform 18"/>
              <p:cNvSpPr>
                <a:spLocks noChangeAspect="1"/>
              </p:cNvSpPr>
              <p:nvPr/>
            </p:nvSpPr>
            <p:spPr bwMode="gray">
              <a:xfrm>
                <a:off x="3668" y="3283"/>
                <a:ext cx="35" cy="36"/>
              </a:xfrm>
              <a:custGeom>
                <a:avLst/>
                <a:gdLst>
                  <a:gd name="T0" fmla="*/ 117 w 21"/>
                  <a:gd name="T1" fmla="*/ 15 h 21"/>
                  <a:gd name="T2" fmla="*/ 255 w 21"/>
                  <a:gd name="T3" fmla="*/ 120 h 21"/>
                  <a:gd name="T4" fmla="*/ 172 w 21"/>
                  <a:gd name="T5" fmla="*/ 291 h 21"/>
                  <a:gd name="T6" fmla="*/ 22 w 21"/>
                  <a:gd name="T7" fmla="*/ 190 h 21"/>
                  <a:gd name="T8" fmla="*/ 117 w 21"/>
                  <a:gd name="T9" fmla="*/ 15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1"/>
                  <a:gd name="T17" fmla="*/ 21 w 21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1">
                    <a:moveTo>
                      <a:pt x="9" y="1"/>
                    </a:moveTo>
                    <a:cubicBezTo>
                      <a:pt x="14" y="0"/>
                      <a:pt x="19" y="3"/>
                      <a:pt x="20" y="8"/>
                    </a:cubicBezTo>
                    <a:cubicBezTo>
                      <a:pt x="21" y="14"/>
                      <a:pt x="18" y="19"/>
                      <a:pt x="13" y="20"/>
                    </a:cubicBezTo>
                    <a:cubicBezTo>
                      <a:pt x="8" y="21"/>
                      <a:pt x="3" y="18"/>
                      <a:pt x="2" y="13"/>
                    </a:cubicBezTo>
                    <a:cubicBezTo>
                      <a:pt x="0" y="8"/>
                      <a:pt x="3" y="3"/>
                      <a:pt x="9" y="1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61" name="Freeform 19"/>
              <p:cNvSpPr>
                <a:spLocks noChangeAspect="1"/>
              </p:cNvSpPr>
              <p:nvPr/>
            </p:nvSpPr>
            <p:spPr bwMode="gray">
              <a:xfrm>
                <a:off x="3644" y="3085"/>
                <a:ext cx="34" cy="32"/>
              </a:xfrm>
              <a:custGeom>
                <a:avLst/>
                <a:gdLst>
                  <a:gd name="T0" fmla="*/ 141 w 20"/>
                  <a:gd name="T1" fmla="*/ 0 h 19"/>
                  <a:gd name="T2" fmla="*/ 286 w 20"/>
                  <a:gd name="T3" fmla="*/ 120 h 19"/>
                  <a:gd name="T4" fmla="*/ 141 w 20"/>
                  <a:gd name="T5" fmla="*/ 258 h 19"/>
                  <a:gd name="T6" fmla="*/ 15 w 20"/>
                  <a:gd name="T7" fmla="*/ 120 h 19"/>
                  <a:gd name="T8" fmla="*/ 141 w 20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9"/>
                  <a:gd name="T17" fmla="*/ 20 w 20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9">
                    <a:moveTo>
                      <a:pt x="10" y="0"/>
                    </a:moveTo>
                    <a:cubicBezTo>
                      <a:pt x="15" y="0"/>
                      <a:pt x="19" y="4"/>
                      <a:pt x="20" y="9"/>
                    </a:cubicBezTo>
                    <a:cubicBezTo>
                      <a:pt x="20" y="14"/>
                      <a:pt x="15" y="19"/>
                      <a:pt x="10" y="19"/>
                    </a:cubicBezTo>
                    <a:cubicBezTo>
                      <a:pt x="5" y="19"/>
                      <a:pt x="1" y="15"/>
                      <a:pt x="1" y="9"/>
                    </a:cubicBezTo>
                    <a:cubicBezTo>
                      <a:pt x="0" y="4"/>
                      <a:pt x="5" y="0"/>
                      <a:pt x="10" y="0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62" name="Freeform 20"/>
              <p:cNvSpPr>
                <a:spLocks noChangeAspect="1"/>
              </p:cNvSpPr>
              <p:nvPr/>
            </p:nvSpPr>
            <p:spPr bwMode="gray">
              <a:xfrm>
                <a:off x="3657" y="2913"/>
                <a:ext cx="34" cy="34"/>
              </a:xfrm>
              <a:custGeom>
                <a:avLst/>
                <a:gdLst>
                  <a:gd name="T0" fmla="*/ 168 w 20"/>
                  <a:gd name="T1" fmla="*/ 15 h 20"/>
                  <a:gd name="T2" fmla="*/ 265 w 20"/>
                  <a:gd name="T3" fmla="*/ 168 h 20"/>
                  <a:gd name="T4" fmla="*/ 119 w 20"/>
                  <a:gd name="T5" fmla="*/ 265 h 20"/>
                  <a:gd name="T6" fmla="*/ 15 w 20"/>
                  <a:gd name="T7" fmla="*/ 119 h 20"/>
                  <a:gd name="T8" fmla="*/ 168 w 20"/>
                  <a:gd name="T9" fmla="*/ 15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20"/>
                  <a:gd name="T17" fmla="*/ 20 w 20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20">
                    <a:moveTo>
                      <a:pt x="12" y="1"/>
                    </a:moveTo>
                    <a:cubicBezTo>
                      <a:pt x="17" y="1"/>
                      <a:pt x="20" y="6"/>
                      <a:pt x="19" y="12"/>
                    </a:cubicBezTo>
                    <a:cubicBezTo>
                      <a:pt x="19" y="17"/>
                      <a:pt x="14" y="20"/>
                      <a:pt x="8" y="19"/>
                    </a:cubicBezTo>
                    <a:cubicBezTo>
                      <a:pt x="3" y="18"/>
                      <a:pt x="0" y="13"/>
                      <a:pt x="1" y="8"/>
                    </a:cubicBezTo>
                    <a:cubicBezTo>
                      <a:pt x="2" y="3"/>
                      <a:pt x="7" y="0"/>
                      <a:pt x="12" y="1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63" name="Freeform 21"/>
              <p:cNvSpPr>
                <a:spLocks noChangeAspect="1"/>
              </p:cNvSpPr>
              <p:nvPr/>
            </p:nvSpPr>
            <p:spPr bwMode="gray">
              <a:xfrm>
                <a:off x="3708" y="2729"/>
                <a:ext cx="37" cy="36"/>
              </a:xfrm>
              <a:custGeom>
                <a:avLst/>
                <a:gdLst>
                  <a:gd name="T0" fmla="*/ 200 w 22"/>
                  <a:gd name="T1" fmla="*/ 21 h 22"/>
                  <a:gd name="T2" fmla="*/ 271 w 22"/>
                  <a:gd name="T3" fmla="*/ 165 h 22"/>
                  <a:gd name="T4" fmla="*/ 96 w 22"/>
                  <a:gd name="T5" fmla="*/ 236 h 22"/>
                  <a:gd name="T6" fmla="*/ 22 w 22"/>
                  <a:gd name="T7" fmla="*/ 77 h 22"/>
                  <a:gd name="T8" fmla="*/ 200 w 22"/>
                  <a:gd name="T9" fmla="*/ 21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22"/>
                  <a:gd name="T17" fmla="*/ 22 w 22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22">
                    <a:moveTo>
                      <a:pt x="15" y="2"/>
                    </a:moveTo>
                    <a:cubicBezTo>
                      <a:pt x="20" y="4"/>
                      <a:pt x="22" y="10"/>
                      <a:pt x="20" y="14"/>
                    </a:cubicBezTo>
                    <a:cubicBezTo>
                      <a:pt x="18" y="19"/>
                      <a:pt x="12" y="22"/>
                      <a:pt x="7" y="20"/>
                    </a:cubicBezTo>
                    <a:cubicBezTo>
                      <a:pt x="3" y="18"/>
                      <a:pt x="0" y="12"/>
                      <a:pt x="2" y="7"/>
                    </a:cubicBezTo>
                    <a:cubicBezTo>
                      <a:pt x="4" y="2"/>
                      <a:pt x="10" y="0"/>
                      <a:pt x="15" y="2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64" name="Freeform 22"/>
              <p:cNvSpPr>
                <a:spLocks noChangeAspect="1"/>
              </p:cNvSpPr>
              <p:nvPr/>
            </p:nvSpPr>
            <p:spPr bwMode="gray">
              <a:xfrm>
                <a:off x="3796" y="2562"/>
                <a:ext cx="38" cy="38"/>
              </a:xfrm>
              <a:custGeom>
                <a:avLst/>
                <a:gdLst>
                  <a:gd name="T0" fmla="*/ 247 w 22"/>
                  <a:gd name="T1" fmla="*/ 48 h 22"/>
                  <a:gd name="T2" fmla="*/ 292 w 22"/>
                  <a:gd name="T3" fmla="*/ 247 h 22"/>
                  <a:gd name="T4" fmla="*/ 83 w 22"/>
                  <a:gd name="T5" fmla="*/ 292 h 22"/>
                  <a:gd name="T6" fmla="*/ 48 w 22"/>
                  <a:gd name="T7" fmla="*/ 86 h 22"/>
                  <a:gd name="T8" fmla="*/ 247 w 22"/>
                  <a:gd name="T9" fmla="*/ 48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22"/>
                  <a:gd name="T17" fmla="*/ 22 w 22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22">
                    <a:moveTo>
                      <a:pt x="16" y="3"/>
                    </a:moveTo>
                    <a:cubicBezTo>
                      <a:pt x="20" y="6"/>
                      <a:pt x="22" y="12"/>
                      <a:pt x="19" y="16"/>
                    </a:cubicBezTo>
                    <a:cubicBezTo>
                      <a:pt x="16" y="21"/>
                      <a:pt x="10" y="22"/>
                      <a:pt x="5" y="19"/>
                    </a:cubicBezTo>
                    <a:cubicBezTo>
                      <a:pt x="1" y="16"/>
                      <a:pt x="0" y="10"/>
                      <a:pt x="3" y="6"/>
                    </a:cubicBezTo>
                    <a:cubicBezTo>
                      <a:pt x="6" y="1"/>
                      <a:pt x="12" y="0"/>
                      <a:pt x="16" y="3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65" name="Freeform 23"/>
              <p:cNvSpPr>
                <a:spLocks noChangeAspect="1"/>
              </p:cNvSpPr>
              <p:nvPr/>
            </p:nvSpPr>
            <p:spPr bwMode="gray">
              <a:xfrm>
                <a:off x="3917" y="2418"/>
                <a:ext cx="36" cy="36"/>
              </a:xfrm>
              <a:custGeom>
                <a:avLst/>
                <a:gdLst>
                  <a:gd name="T0" fmla="*/ 252 w 21"/>
                  <a:gd name="T1" fmla="*/ 62 h 21"/>
                  <a:gd name="T2" fmla="*/ 252 w 21"/>
                  <a:gd name="T3" fmla="*/ 267 h 21"/>
                  <a:gd name="T4" fmla="*/ 62 w 21"/>
                  <a:gd name="T5" fmla="*/ 267 h 21"/>
                  <a:gd name="T6" fmla="*/ 62 w 21"/>
                  <a:gd name="T7" fmla="*/ 62 h 21"/>
                  <a:gd name="T8" fmla="*/ 252 w 21"/>
                  <a:gd name="T9" fmla="*/ 62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1"/>
                  <a:gd name="T17" fmla="*/ 21 w 21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1">
                    <a:moveTo>
                      <a:pt x="17" y="4"/>
                    </a:moveTo>
                    <a:cubicBezTo>
                      <a:pt x="21" y="8"/>
                      <a:pt x="21" y="14"/>
                      <a:pt x="17" y="18"/>
                    </a:cubicBezTo>
                    <a:cubicBezTo>
                      <a:pt x="13" y="21"/>
                      <a:pt x="7" y="21"/>
                      <a:pt x="4" y="18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4" y="1"/>
                      <a:pt x="17" y="4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66" name="Freeform 24"/>
              <p:cNvSpPr>
                <a:spLocks noChangeAspect="1"/>
              </p:cNvSpPr>
              <p:nvPr/>
            </p:nvSpPr>
            <p:spPr bwMode="gray">
              <a:xfrm>
                <a:off x="4054" y="2306"/>
                <a:ext cx="37" cy="37"/>
              </a:xfrm>
              <a:custGeom>
                <a:avLst/>
                <a:gdLst>
                  <a:gd name="T0" fmla="*/ 257 w 22"/>
                  <a:gd name="T1" fmla="*/ 82 h 22"/>
                  <a:gd name="T2" fmla="*/ 215 w 22"/>
                  <a:gd name="T3" fmla="*/ 257 h 22"/>
                  <a:gd name="T4" fmla="*/ 37 w 22"/>
                  <a:gd name="T5" fmla="*/ 215 h 22"/>
                  <a:gd name="T6" fmla="*/ 82 w 22"/>
                  <a:gd name="T7" fmla="*/ 37 h 22"/>
                  <a:gd name="T8" fmla="*/ 257 w 22"/>
                  <a:gd name="T9" fmla="*/ 8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22"/>
                  <a:gd name="T17" fmla="*/ 22 w 22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22">
                    <a:moveTo>
                      <a:pt x="19" y="6"/>
                    </a:moveTo>
                    <a:cubicBezTo>
                      <a:pt x="22" y="10"/>
                      <a:pt x="21" y="16"/>
                      <a:pt x="16" y="19"/>
                    </a:cubicBezTo>
                    <a:cubicBezTo>
                      <a:pt x="12" y="22"/>
                      <a:pt x="6" y="21"/>
                      <a:pt x="3" y="16"/>
                    </a:cubicBezTo>
                    <a:cubicBezTo>
                      <a:pt x="0" y="12"/>
                      <a:pt x="2" y="6"/>
                      <a:pt x="6" y="3"/>
                    </a:cubicBezTo>
                    <a:cubicBezTo>
                      <a:pt x="10" y="0"/>
                      <a:pt x="16" y="1"/>
                      <a:pt x="19" y="6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67" name="Freeform 25"/>
              <p:cNvSpPr>
                <a:spLocks noChangeAspect="1"/>
              </p:cNvSpPr>
              <p:nvPr/>
            </p:nvSpPr>
            <p:spPr bwMode="gray">
              <a:xfrm>
                <a:off x="4218" y="2221"/>
                <a:ext cx="38" cy="37"/>
              </a:xfrm>
              <a:custGeom>
                <a:avLst/>
                <a:gdLst>
                  <a:gd name="T0" fmla="*/ 311 w 22"/>
                  <a:gd name="T1" fmla="*/ 96 h 22"/>
                  <a:gd name="T2" fmla="*/ 212 w 22"/>
                  <a:gd name="T3" fmla="*/ 271 h 22"/>
                  <a:gd name="T4" fmla="*/ 28 w 22"/>
                  <a:gd name="T5" fmla="*/ 190 h 22"/>
                  <a:gd name="T6" fmla="*/ 123 w 22"/>
                  <a:gd name="T7" fmla="*/ 22 h 22"/>
                  <a:gd name="T8" fmla="*/ 311 w 22"/>
                  <a:gd name="T9" fmla="*/ 96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22"/>
                  <a:gd name="T17" fmla="*/ 22 w 22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22">
                    <a:moveTo>
                      <a:pt x="20" y="7"/>
                    </a:moveTo>
                    <a:cubicBezTo>
                      <a:pt x="22" y="12"/>
                      <a:pt x="19" y="18"/>
                      <a:pt x="14" y="20"/>
                    </a:cubicBezTo>
                    <a:cubicBezTo>
                      <a:pt x="10" y="22"/>
                      <a:pt x="4" y="19"/>
                      <a:pt x="2" y="14"/>
                    </a:cubicBezTo>
                    <a:cubicBezTo>
                      <a:pt x="0" y="9"/>
                      <a:pt x="3" y="4"/>
                      <a:pt x="8" y="2"/>
                    </a:cubicBezTo>
                    <a:cubicBezTo>
                      <a:pt x="12" y="0"/>
                      <a:pt x="18" y="3"/>
                      <a:pt x="20" y="7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68" name="Freeform 26"/>
              <p:cNvSpPr>
                <a:spLocks noChangeAspect="1"/>
              </p:cNvSpPr>
              <p:nvPr/>
            </p:nvSpPr>
            <p:spPr bwMode="gray">
              <a:xfrm>
                <a:off x="4371" y="2177"/>
                <a:ext cx="36" cy="34"/>
              </a:xfrm>
              <a:custGeom>
                <a:avLst/>
                <a:gdLst>
                  <a:gd name="T0" fmla="*/ 291 w 21"/>
                  <a:gd name="T1" fmla="*/ 119 h 20"/>
                  <a:gd name="T2" fmla="*/ 182 w 21"/>
                  <a:gd name="T3" fmla="*/ 265 h 20"/>
                  <a:gd name="T4" fmla="*/ 15 w 21"/>
                  <a:gd name="T5" fmla="*/ 168 h 20"/>
                  <a:gd name="T6" fmla="*/ 132 w 21"/>
                  <a:gd name="T7" fmla="*/ 15 h 20"/>
                  <a:gd name="T8" fmla="*/ 291 w 21"/>
                  <a:gd name="T9" fmla="*/ 119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0"/>
                  <a:gd name="T17" fmla="*/ 21 w 21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0">
                    <a:moveTo>
                      <a:pt x="20" y="8"/>
                    </a:moveTo>
                    <a:cubicBezTo>
                      <a:pt x="21" y="13"/>
                      <a:pt x="18" y="18"/>
                      <a:pt x="12" y="19"/>
                    </a:cubicBezTo>
                    <a:cubicBezTo>
                      <a:pt x="7" y="20"/>
                      <a:pt x="2" y="17"/>
                      <a:pt x="1" y="12"/>
                    </a:cubicBezTo>
                    <a:cubicBezTo>
                      <a:pt x="0" y="7"/>
                      <a:pt x="3" y="2"/>
                      <a:pt x="9" y="1"/>
                    </a:cubicBezTo>
                    <a:cubicBezTo>
                      <a:pt x="14" y="0"/>
                      <a:pt x="19" y="3"/>
                      <a:pt x="20" y="8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69" name="Freeform 27"/>
              <p:cNvSpPr>
                <a:spLocks noChangeAspect="1"/>
              </p:cNvSpPr>
              <p:nvPr/>
            </p:nvSpPr>
            <p:spPr bwMode="gray">
              <a:xfrm>
                <a:off x="5208" y="2431"/>
                <a:ext cx="35" cy="36"/>
              </a:xfrm>
              <a:custGeom>
                <a:avLst/>
                <a:gdLst>
                  <a:gd name="T0" fmla="*/ 217 w 21"/>
                  <a:gd name="T1" fmla="*/ 252 h 21"/>
                  <a:gd name="T2" fmla="*/ 217 w 21"/>
                  <a:gd name="T3" fmla="*/ 62 h 21"/>
                  <a:gd name="T4" fmla="*/ 55 w 21"/>
                  <a:gd name="T5" fmla="*/ 62 h 21"/>
                  <a:gd name="T6" fmla="*/ 55 w 21"/>
                  <a:gd name="T7" fmla="*/ 252 h 21"/>
                  <a:gd name="T8" fmla="*/ 217 w 21"/>
                  <a:gd name="T9" fmla="*/ 252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1"/>
                  <a:gd name="T17" fmla="*/ 21 w 21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1">
                    <a:moveTo>
                      <a:pt x="17" y="17"/>
                    </a:moveTo>
                    <a:cubicBezTo>
                      <a:pt x="21" y="14"/>
                      <a:pt x="21" y="7"/>
                      <a:pt x="17" y="4"/>
                    </a:cubicBezTo>
                    <a:cubicBezTo>
                      <a:pt x="14" y="0"/>
                      <a:pt x="7" y="0"/>
                      <a:pt x="4" y="4"/>
                    </a:cubicBezTo>
                    <a:cubicBezTo>
                      <a:pt x="0" y="7"/>
                      <a:pt x="0" y="13"/>
                      <a:pt x="4" y="17"/>
                    </a:cubicBezTo>
                    <a:cubicBezTo>
                      <a:pt x="7" y="21"/>
                      <a:pt x="13" y="21"/>
                      <a:pt x="17" y="17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70" name="Freeform 28"/>
              <p:cNvSpPr>
                <a:spLocks noChangeAspect="1"/>
              </p:cNvSpPr>
              <p:nvPr/>
            </p:nvSpPr>
            <p:spPr bwMode="gray">
              <a:xfrm>
                <a:off x="5074" y="2318"/>
                <a:ext cx="37" cy="37"/>
              </a:xfrm>
              <a:custGeom>
                <a:avLst/>
                <a:gdLst>
                  <a:gd name="T0" fmla="*/ 62 w 22"/>
                  <a:gd name="T1" fmla="*/ 257 h 22"/>
                  <a:gd name="T2" fmla="*/ 257 w 22"/>
                  <a:gd name="T3" fmla="*/ 232 h 22"/>
                  <a:gd name="T4" fmla="*/ 215 w 22"/>
                  <a:gd name="T5" fmla="*/ 37 h 22"/>
                  <a:gd name="T6" fmla="*/ 37 w 22"/>
                  <a:gd name="T7" fmla="*/ 82 h 22"/>
                  <a:gd name="T8" fmla="*/ 62 w 22"/>
                  <a:gd name="T9" fmla="*/ 257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22"/>
                  <a:gd name="T17" fmla="*/ 22 w 22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22">
                    <a:moveTo>
                      <a:pt x="5" y="19"/>
                    </a:moveTo>
                    <a:cubicBezTo>
                      <a:pt x="10" y="22"/>
                      <a:pt x="16" y="21"/>
                      <a:pt x="19" y="17"/>
                    </a:cubicBezTo>
                    <a:cubicBezTo>
                      <a:pt x="22" y="12"/>
                      <a:pt x="20" y="6"/>
                      <a:pt x="16" y="3"/>
                    </a:cubicBezTo>
                    <a:cubicBezTo>
                      <a:pt x="12" y="0"/>
                      <a:pt x="6" y="1"/>
                      <a:pt x="3" y="6"/>
                    </a:cubicBezTo>
                    <a:cubicBezTo>
                      <a:pt x="0" y="10"/>
                      <a:pt x="1" y="16"/>
                      <a:pt x="5" y="19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71" name="Freeform 29"/>
              <p:cNvSpPr>
                <a:spLocks noChangeAspect="1"/>
              </p:cNvSpPr>
              <p:nvPr/>
            </p:nvSpPr>
            <p:spPr bwMode="gray">
              <a:xfrm>
                <a:off x="5315" y="2564"/>
                <a:ext cx="37" cy="36"/>
              </a:xfrm>
              <a:custGeom>
                <a:avLst/>
                <a:gdLst>
                  <a:gd name="T0" fmla="*/ 215 w 22"/>
                  <a:gd name="T1" fmla="*/ 267 h 21"/>
                  <a:gd name="T2" fmla="*/ 257 w 22"/>
                  <a:gd name="T3" fmla="*/ 77 h 21"/>
                  <a:gd name="T4" fmla="*/ 82 w 22"/>
                  <a:gd name="T5" fmla="*/ 45 h 21"/>
                  <a:gd name="T6" fmla="*/ 37 w 22"/>
                  <a:gd name="T7" fmla="*/ 231 h 21"/>
                  <a:gd name="T8" fmla="*/ 215 w 22"/>
                  <a:gd name="T9" fmla="*/ 267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21"/>
                  <a:gd name="T17" fmla="*/ 22 w 22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21">
                    <a:moveTo>
                      <a:pt x="16" y="18"/>
                    </a:moveTo>
                    <a:cubicBezTo>
                      <a:pt x="20" y="15"/>
                      <a:pt x="22" y="10"/>
                      <a:pt x="19" y="5"/>
                    </a:cubicBezTo>
                    <a:cubicBezTo>
                      <a:pt x="16" y="1"/>
                      <a:pt x="10" y="0"/>
                      <a:pt x="6" y="3"/>
                    </a:cubicBezTo>
                    <a:cubicBezTo>
                      <a:pt x="1" y="5"/>
                      <a:pt x="0" y="11"/>
                      <a:pt x="3" y="16"/>
                    </a:cubicBezTo>
                    <a:cubicBezTo>
                      <a:pt x="6" y="20"/>
                      <a:pt x="12" y="21"/>
                      <a:pt x="16" y="18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72" name="Freeform 30"/>
              <p:cNvSpPr>
                <a:spLocks noChangeAspect="1"/>
              </p:cNvSpPr>
              <p:nvPr/>
            </p:nvSpPr>
            <p:spPr bwMode="gray">
              <a:xfrm>
                <a:off x="5199" y="3719"/>
                <a:ext cx="36" cy="36"/>
              </a:xfrm>
              <a:custGeom>
                <a:avLst/>
                <a:gdLst>
                  <a:gd name="T0" fmla="*/ 62 w 21"/>
                  <a:gd name="T1" fmla="*/ 45 h 21"/>
                  <a:gd name="T2" fmla="*/ 62 w 21"/>
                  <a:gd name="T3" fmla="*/ 252 h 21"/>
                  <a:gd name="T4" fmla="*/ 252 w 21"/>
                  <a:gd name="T5" fmla="*/ 252 h 21"/>
                  <a:gd name="T6" fmla="*/ 252 w 21"/>
                  <a:gd name="T7" fmla="*/ 62 h 21"/>
                  <a:gd name="T8" fmla="*/ 62 w 21"/>
                  <a:gd name="T9" fmla="*/ 45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1"/>
                  <a:gd name="T17" fmla="*/ 21 w 21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1">
                    <a:moveTo>
                      <a:pt x="4" y="3"/>
                    </a:moveTo>
                    <a:cubicBezTo>
                      <a:pt x="0" y="7"/>
                      <a:pt x="0" y="13"/>
                      <a:pt x="4" y="17"/>
                    </a:cubicBezTo>
                    <a:cubicBezTo>
                      <a:pt x="7" y="21"/>
                      <a:pt x="13" y="21"/>
                      <a:pt x="17" y="17"/>
                    </a:cubicBezTo>
                    <a:cubicBezTo>
                      <a:pt x="21" y="13"/>
                      <a:pt x="21" y="7"/>
                      <a:pt x="17" y="4"/>
                    </a:cubicBezTo>
                    <a:cubicBezTo>
                      <a:pt x="13" y="0"/>
                      <a:pt x="7" y="0"/>
                      <a:pt x="4" y="3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73" name="Freeform 31"/>
              <p:cNvSpPr>
                <a:spLocks noChangeAspect="1"/>
              </p:cNvSpPr>
              <p:nvPr/>
            </p:nvSpPr>
            <p:spPr bwMode="gray">
              <a:xfrm>
                <a:off x="5298" y="3601"/>
                <a:ext cx="37" cy="37"/>
              </a:xfrm>
              <a:custGeom>
                <a:avLst/>
                <a:gdLst>
                  <a:gd name="T0" fmla="*/ 232 w 22"/>
                  <a:gd name="T1" fmla="*/ 37 h 22"/>
                  <a:gd name="T2" fmla="*/ 37 w 22"/>
                  <a:gd name="T3" fmla="*/ 62 h 22"/>
                  <a:gd name="T4" fmla="*/ 82 w 22"/>
                  <a:gd name="T5" fmla="*/ 257 h 22"/>
                  <a:gd name="T6" fmla="*/ 257 w 22"/>
                  <a:gd name="T7" fmla="*/ 232 h 22"/>
                  <a:gd name="T8" fmla="*/ 232 w 22"/>
                  <a:gd name="T9" fmla="*/ 37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22"/>
                  <a:gd name="T17" fmla="*/ 22 w 22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22">
                    <a:moveTo>
                      <a:pt x="17" y="3"/>
                    </a:moveTo>
                    <a:cubicBezTo>
                      <a:pt x="12" y="0"/>
                      <a:pt x="7" y="1"/>
                      <a:pt x="3" y="5"/>
                    </a:cubicBezTo>
                    <a:cubicBezTo>
                      <a:pt x="0" y="10"/>
                      <a:pt x="1" y="16"/>
                      <a:pt x="6" y="19"/>
                    </a:cubicBezTo>
                    <a:cubicBezTo>
                      <a:pt x="10" y="22"/>
                      <a:pt x="16" y="21"/>
                      <a:pt x="19" y="17"/>
                    </a:cubicBezTo>
                    <a:cubicBezTo>
                      <a:pt x="22" y="12"/>
                      <a:pt x="21" y="6"/>
                      <a:pt x="17" y="3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74" name="Freeform 32"/>
              <p:cNvSpPr>
                <a:spLocks noChangeAspect="1"/>
              </p:cNvSpPr>
              <p:nvPr/>
            </p:nvSpPr>
            <p:spPr bwMode="gray">
              <a:xfrm>
                <a:off x="5452" y="3244"/>
                <a:ext cx="36" cy="34"/>
              </a:xfrm>
              <a:custGeom>
                <a:avLst/>
                <a:gdLst>
                  <a:gd name="T0" fmla="*/ 182 w 21"/>
                  <a:gd name="T1" fmla="*/ 15 h 20"/>
                  <a:gd name="T2" fmla="*/ 15 w 21"/>
                  <a:gd name="T3" fmla="*/ 119 h 20"/>
                  <a:gd name="T4" fmla="*/ 132 w 21"/>
                  <a:gd name="T5" fmla="*/ 265 h 20"/>
                  <a:gd name="T6" fmla="*/ 291 w 21"/>
                  <a:gd name="T7" fmla="*/ 168 h 20"/>
                  <a:gd name="T8" fmla="*/ 182 w 21"/>
                  <a:gd name="T9" fmla="*/ 15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0"/>
                  <a:gd name="T17" fmla="*/ 21 w 21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0">
                    <a:moveTo>
                      <a:pt x="12" y="1"/>
                    </a:moveTo>
                    <a:cubicBezTo>
                      <a:pt x="7" y="0"/>
                      <a:pt x="2" y="3"/>
                      <a:pt x="1" y="8"/>
                    </a:cubicBezTo>
                    <a:cubicBezTo>
                      <a:pt x="0" y="13"/>
                      <a:pt x="4" y="18"/>
                      <a:pt x="9" y="19"/>
                    </a:cubicBezTo>
                    <a:cubicBezTo>
                      <a:pt x="14" y="20"/>
                      <a:pt x="19" y="17"/>
                      <a:pt x="20" y="12"/>
                    </a:cubicBezTo>
                    <a:cubicBezTo>
                      <a:pt x="21" y="7"/>
                      <a:pt x="18" y="2"/>
                      <a:pt x="12" y="1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75" name="Freeform 33"/>
              <p:cNvSpPr>
                <a:spLocks noChangeAspect="1"/>
              </p:cNvSpPr>
              <p:nvPr/>
            </p:nvSpPr>
            <p:spPr bwMode="gray">
              <a:xfrm>
                <a:off x="5448" y="2880"/>
                <a:ext cx="36" cy="35"/>
              </a:xfrm>
              <a:custGeom>
                <a:avLst/>
                <a:gdLst>
                  <a:gd name="T0" fmla="*/ 182 w 21"/>
                  <a:gd name="T1" fmla="*/ 255 h 21"/>
                  <a:gd name="T2" fmla="*/ 291 w 21"/>
                  <a:gd name="T3" fmla="*/ 103 h 21"/>
                  <a:gd name="T4" fmla="*/ 120 w 21"/>
                  <a:gd name="T5" fmla="*/ 13 h 21"/>
                  <a:gd name="T6" fmla="*/ 15 w 21"/>
                  <a:gd name="T7" fmla="*/ 153 h 21"/>
                  <a:gd name="T8" fmla="*/ 182 w 21"/>
                  <a:gd name="T9" fmla="*/ 255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1"/>
                  <a:gd name="T17" fmla="*/ 21 w 21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1">
                    <a:moveTo>
                      <a:pt x="12" y="20"/>
                    </a:moveTo>
                    <a:cubicBezTo>
                      <a:pt x="18" y="19"/>
                      <a:pt x="21" y="14"/>
                      <a:pt x="20" y="8"/>
                    </a:cubicBezTo>
                    <a:cubicBezTo>
                      <a:pt x="19" y="3"/>
                      <a:pt x="14" y="0"/>
                      <a:pt x="8" y="1"/>
                    </a:cubicBezTo>
                    <a:cubicBezTo>
                      <a:pt x="3" y="2"/>
                      <a:pt x="0" y="7"/>
                      <a:pt x="1" y="12"/>
                    </a:cubicBezTo>
                    <a:cubicBezTo>
                      <a:pt x="2" y="18"/>
                      <a:pt x="7" y="21"/>
                      <a:pt x="12" y="20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76" name="Freeform 34"/>
              <p:cNvSpPr>
                <a:spLocks noChangeAspect="1"/>
              </p:cNvSpPr>
              <p:nvPr/>
            </p:nvSpPr>
            <p:spPr bwMode="gray">
              <a:xfrm>
                <a:off x="5471" y="3059"/>
                <a:ext cx="32" cy="34"/>
              </a:xfrm>
              <a:custGeom>
                <a:avLst/>
                <a:gdLst>
                  <a:gd name="T0" fmla="*/ 120 w 19"/>
                  <a:gd name="T1" fmla="*/ 15 h 20"/>
                  <a:gd name="T2" fmla="*/ 0 w 19"/>
                  <a:gd name="T3" fmla="*/ 141 h 20"/>
                  <a:gd name="T4" fmla="*/ 120 w 19"/>
                  <a:gd name="T5" fmla="*/ 286 h 20"/>
                  <a:gd name="T6" fmla="*/ 258 w 19"/>
                  <a:gd name="T7" fmla="*/ 141 h 20"/>
                  <a:gd name="T8" fmla="*/ 120 w 19"/>
                  <a:gd name="T9" fmla="*/ 15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20"/>
                  <a:gd name="T17" fmla="*/ 19 w 19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20">
                    <a:moveTo>
                      <a:pt x="9" y="1"/>
                    </a:moveTo>
                    <a:cubicBezTo>
                      <a:pt x="4" y="1"/>
                      <a:pt x="0" y="5"/>
                      <a:pt x="0" y="10"/>
                    </a:cubicBezTo>
                    <a:cubicBezTo>
                      <a:pt x="0" y="15"/>
                      <a:pt x="4" y="20"/>
                      <a:pt x="9" y="20"/>
                    </a:cubicBezTo>
                    <a:cubicBezTo>
                      <a:pt x="15" y="19"/>
                      <a:pt x="19" y="15"/>
                      <a:pt x="19" y="10"/>
                    </a:cubicBezTo>
                    <a:cubicBezTo>
                      <a:pt x="19" y="5"/>
                      <a:pt x="14" y="0"/>
                      <a:pt x="9" y="1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77" name="Freeform 35"/>
              <p:cNvSpPr>
                <a:spLocks noChangeAspect="1"/>
              </p:cNvSpPr>
              <p:nvPr/>
            </p:nvSpPr>
            <p:spPr bwMode="gray">
              <a:xfrm>
                <a:off x="5397" y="2718"/>
                <a:ext cx="38" cy="37"/>
              </a:xfrm>
              <a:custGeom>
                <a:avLst/>
                <a:gdLst>
                  <a:gd name="T0" fmla="*/ 107 w 22"/>
                  <a:gd name="T1" fmla="*/ 22 h 22"/>
                  <a:gd name="T2" fmla="*/ 28 w 22"/>
                  <a:gd name="T3" fmla="*/ 200 h 22"/>
                  <a:gd name="T4" fmla="*/ 233 w 22"/>
                  <a:gd name="T5" fmla="*/ 271 h 22"/>
                  <a:gd name="T6" fmla="*/ 311 w 22"/>
                  <a:gd name="T7" fmla="*/ 96 h 22"/>
                  <a:gd name="T8" fmla="*/ 107 w 22"/>
                  <a:gd name="T9" fmla="*/ 2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22"/>
                  <a:gd name="T17" fmla="*/ 22 w 22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22">
                    <a:moveTo>
                      <a:pt x="7" y="2"/>
                    </a:moveTo>
                    <a:cubicBezTo>
                      <a:pt x="2" y="4"/>
                      <a:pt x="0" y="10"/>
                      <a:pt x="2" y="15"/>
                    </a:cubicBezTo>
                    <a:cubicBezTo>
                      <a:pt x="4" y="20"/>
                      <a:pt x="10" y="22"/>
                      <a:pt x="15" y="20"/>
                    </a:cubicBezTo>
                    <a:cubicBezTo>
                      <a:pt x="19" y="18"/>
                      <a:pt x="22" y="12"/>
                      <a:pt x="20" y="7"/>
                    </a:cubicBezTo>
                    <a:cubicBezTo>
                      <a:pt x="18" y="3"/>
                      <a:pt x="12" y="0"/>
                      <a:pt x="7" y="2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78" name="Freeform 36"/>
              <p:cNvSpPr>
                <a:spLocks noChangeAspect="1"/>
              </p:cNvSpPr>
              <p:nvPr/>
            </p:nvSpPr>
            <p:spPr bwMode="gray">
              <a:xfrm>
                <a:off x="5391" y="3438"/>
                <a:ext cx="37" cy="37"/>
              </a:xfrm>
              <a:custGeom>
                <a:avLst/>
                <a:gdLst>
                  <a:gd name="T0" fmla="*/ 200 w 22"/>
                  <a:gd name="T1" fmla="*/ 22 h 22"/>
                  <a:gd name="T2" fmla="*/ 22 w 22"/>
                  <a:gd name="T3" fmla="*/ 96 h 22"/>
                  <a:gd name="T4" fmla="*/ 96 w 22"/>
                  <a:gd name="T5" fmla="*/ 271 h 22"/>
                  <a:gd name="T6" fmla="*/ 271 w 22"/>
                  <a:gd name="T7" fmla="*/ 200 h 22"/>
                  <a:gd name="T8" fmla="*/ 200 w 22"/>
                  <a:gd name="T9" fmla="*/ 2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22"/>
                  <a:gd name="T17" fmla="*/ 22 w 22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22">
                    <a:moveTo>
                      <a:pt x="15" y="2"/>
                    </a:moveTo>
                    <a:cubicBezTo>
                      <a:pt x="10" y="0"/>
                      <a:pt x="4" y="2"/>
                      <a:pt x="2" y="7"/>
                    </a:cubicBezTo>
                    <a:cubicBezTo>
                      <a:pt x="0" y="12"/>
                      <a:pt x="2" y="17"/>
                      <a:pt x="7" y="20"/>
                    </a:cubicBezTo>
                    <a:cubicBezTo>
                      <a:pt x="12" y="22"/>
                      <a:pt x="17" y="20"/>
                      <a:pt x="20" y="15"/>
                    </a:cubicBezTo>
                    <a:cubicBezTo>
                      <a:pt x="22" y="10"/>
                      <a:pt x="19" y="4"/>
                      <a:pt x="15" y="2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79" name="Freeform 37"/>
              <p:cNvSpPr>
                <a:spLocks noChangeAspect="1"/>
              </p:cNvSpPr>
              <p:nvPr/>
            </p:nvSpPr>
            <p:spPr bwMode="gray">
              <a:xfrm>
                <a:off x="5057" y="3833"/>
                <a:ext cx="37" cy="36"/>
              </a:xfrm>
              <a:custGeom>
                <a:avLst/>
                <a:gdLst>
                  <a:gd name="T0" fmla="*/ 82 w 22"/>
                  <a:gd name="T1" fmla="*/ 45 h 21"/>
                  <a:gd name="T2" fmla="*/ 37 w 22"/>
                  <a:gd name="T3" fmla="*/ 231 h 21"/>
                  <a:gd name="T4" fmla="*/ 232 w 22"/>
                  <a:gd name="T5" fmla="*/ 288 h 21"/>
                  <a:gd name="T6" fmla="*/ 257 w 22"/>
                  <a:gd name="T7" fmla="*/ 77 h 21"/>
                  <a:gd name="T8" fmla="*/ 82 w 22"/>
                  <a:gd name="T9" fmla="*/ 45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21"/>
                  <a:gd name="T17" fmla="*/ 22 w 22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21">
                    <a:moveTo>
                      <a:pt x="6" y="3"/>
                    </a:moveTo>
                    <a:cubicBezTo>
                      <a:pt x="2" y="6"/>
                      <a:pt x="0" y="11"/>
                      <a:pt x="3" y="16"/>
                    </a:cubicBezTo>
                    <a:cubicBezTo>
                      <a:pt x="6" y="20"/>
                      <a:pt x="12" y="21"/>
                      <a:pt x="17" y="19"/>
                    </a:cubicBezTo>
                    <a:cubicBezTo>
                      <a:pt x="21" y="16"/>
                      <a:pt x="22" y="10"/>
                      <a:pt x="19" y="5"/>
                    </a:cubicBezTo>
                    <a:cubicBezTo>
                      <a:pt x="16" y="1"/>
                      <a:pt x="11" y="0"/>
                      <a:pt x="6" y="3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</p:grpSp>
        <p:grpSp>
          <p:nvGrpSpPr>
            <p:cNvPr id="215" name="Group 38"/>
            <p:cNvGrpSpPr>
              <a:grpSpLocks/>
            </p:cNvGrpSpPr>
            <p:nvPr/>
          </p:nvGrpSpPr>
          <p:grpSpPr bwMode="auto">
            <a:xfrm>
              <a:off x="3727" y="2245"/>
              <a:ext cx="1693" cy="1688"/>
              <a:chOff x="3727" y="2245"/>
              <a:chExt cx="1693" cy="1688"/>
            </a:xfrm>
          </p:grpSpPr>
          <p:sp>
            <p:nvSpPr>
              <p:cNvPr id="216" name="Oval 39"/>
              <p:cNvSpPr>
                <a:spLocks noChangeAspect="1" noChangeArrowheads="1"/>
              </p:cNvSpPr>
              <p:nvPr/>
            </p:nvSpPr>
            <p:spPr bwMode="gray">
              <a:xfrm>
                <a:off x="4470" y="2245"/>
                <a:ext cx="41" cy="41"/>
              </a:xfrm>
              <a:prstGeom prst="ellipse">
                <a:avLst/>
              </a:pr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fr-FR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17" name="Freeform 40"/>
              <p:cNvSpPr>
                <a:spLocks noChangeAspect="1"/>
              </p:cNvSpPr>
              <p:nvPr/>
            </p:nvSpPr>
            <p:spPr bwMode="gray">
              <a:xfrm>
                <a:off x="4655" y="2245"/>
                <a:ext cx="44" cy="44"/>
              </a:xfrm>
              <a:custGeom>
                <a:avLst/>
                <a:gdLst>
                  <a:gd name="T0" fmla="*/ 335 w 26"/>
                  <a:gd name="T1" fmla="*/ 223 h 26"/>
                  <a:gd name="T2" fmla="*/ 140 w 26"/>
                  <a:gd name="T3" fmla="*/ 344 h 26"/>
                  <a:gd name="T4" fmla="*/ 14 w 26"/>
                  <a:gd name="T5" fmla="*/ 140 h 26"/>
                  <a:gd name="T6" fmla="*/ 203 w 26"/>
                  <a:gd name="T7" fmla="*/ 14 h 26"/>
                  <a:gd name="T8" fmla="*/ 335 w 26"/>
                  <a:gd name="T9" fmla="*/ 223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6"/>
                  <a:gd name="T17" fmla="*/ 26 w 26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6">
                    <a:moveTo>
                      <a:pt x="24" y="16"/>
                    </a:moveTo>
                    <a:cubicBezTo>
                      <a:pt x="23" y="22"/>
                      <a:pt x="16" y="26"/>
                      <a:pt x="10" y="25"/>
                    </a:cubicBezTo>
                    <a:cubicBezTo>
                      <a:pt x="4" y="23"/>
                      <a:pt x="0" y="17"/>
                      <a:pt x="1" y="10"/>
                    </a:cubicBezTo>
                    <a:cubicBezTo>
                      <a:pt x="3" y="4"/>
                      <a:pt x="9" y="0"/>
                      <a:pt x="15" y="1"/>
                    </a:cubicBezTo>
                    <a:cubicBezTo>
                      <a:pt x="22" y="3"/>
                      <a:pt x="26" y="9"/>
                      <a:pt x="24" y="16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18" name="Freeform 41"/>
              <p:cNvSpPr>
                <a:spLocks noChangeAspect="1"/>
              </p:cNvSpPr>
              <p:nvPr/>
            </p:nvSpPr>
            <p:spPr bwMode="gray">
              <a:xfrm>
                <a:off x="4821" y="2282"/>
                <a:ext cx="46" cy="46"/>
              </a:xfrm>
              <a:custGeom>
                <a:avLst/>
                <a:gdLst>
                  <a:gd name="T0" fmla="*/ 346 w 27"/>
                  <a:gd name="T1" fmla="*/ 273 h 27"/>
                  <a:gd name="T2" fmla="*/ 119 w 27"/>
                  <a:gd name="T3" fmla="*/ 359 h 27"/>
                  <a:gd name="T4" fmla="*/ 44 w 27"/>
                  <a:gd name="T5" fmla="*/ 128 h 27"/>
                  <a:gd name="T6" fmla="*/ 261 w 27"/>
                  <a:gd name="T7" fmla="*/ 44 h 27"/>
                  <a:gd name="T8" fmla="*/ 346 w 27"/>
                  <a:gd name="T9" fmla="*/ 273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27"/>
                  <a:gd name="T17" fmla="*/ 27 w 27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27">
                    <a:moveTo>
                      <a:pt x="24" y="19"/>
                    </a:moveTo>
                    <a:cubicBezTo>
                      <a:pt x="21" y="25"/>
                      <a:pt x="14" y="27"/>
                      <a:pt x="8" y="25"/>
                    </a:cubicBezTo>
                    <a:cubicBezTo>
                      <a:pt x="2" y="22"/>
                      <a:pt x="0" y="15"/>
                      <a:pt x="3" y="9"/>
                    </a:cubicBezTo>
                    <a:cubicBezTo>
                      <a:pt x="5" y="3"/>
                      <a:pt x="12" y="0"/>
                      <a:pt x="18" y="3"/>
                    </a:cubicBezTo>
                    <a:cubicBezTo>
                      <a:pt x="24" y="6"/>
                      <a:pt x="27" y="13"/>
                      <a:pt x="24" y="19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19" name="Freeform 42"/>
              <p:cNvSpPr>
                <a:spLocks noChangeAspect="1"/>
              </p:cNvSpPr>
              <p:nvPr/>
            </p:nvSpPr>
            <p:spPr bwMode="gray">
              <a:xfrm>
                <a:off x="4952" y="2342"/>
                <a:ext cx="46" cy="46"/>
              </a:xfrm>
              <a:custGeom>
                <a:avLst/>
                <a:gdLst>
                  <a:gd name="T0" fmla="*/ 325 w 27"/>
                  <a:gd name="T1" fmla="*/ 288 h 27"/>
                  <a:gd name="T2" fmla="*/ 99 w 27"/>
                  <a:gd name="T3" fmla="*/ 325 h 27"/>
                  <a:gd name="T4" fmla="*/ 58 w 27"/>
                  <a:gd name="T5" fmla="*/ 83 h 27"/>
                  <a:gd name="T6" fmla="*/ 288 w 27"/>
                  <a:gd name="T7" fmla="*/ 44 h 27"/>
                  <a:gd name="T8" fmla="*/ 325 w 27"/>
                  <a:gd name="T9" fmla="*/ 288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27"/>
                  <a:gd name="T17" fmla="*/ 27 w 27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27">
                    <a:moveTo>
                      <a:pt x="23" y="20"/>
                    </a:moveTo>
                    <a:cubicBezTo>
                      <a:pt x="20" y="25"/>
                      <a:pt x="12" y="27"/>
                      <a:pt x="7" y="23"/>
                    </a:cubicBezTo>
                    <a:cubicBezTo>
                      <a:pt x="1" y="19"/>
                      <a:pt x="0" y="12"/>
                      <a:pt x="4" y="6"/>
                    </a:cubicBezTo>
                    <a:cubicBezTo>
                      <a:pt x="7" y="1"/>
                      <a:pt x="15" y="0"/>
                      <a:pt x="20" y="3"/>
                    </a:cubicBezTo>
                    <a:cubicBezTo>
                      <a:pt x="26" y="7"/>
                      <a:pt x="27" y="15"/>
                      <a:pt x="23" y="20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20" name="Freeform 43"/>
              <p:cNvSpPr>
                <a:spLocks noChangeAspect="1"/>
              </p:cNvSpPr>
              <p:nvPr/>
            </p:nvSpPr>
            <p:spPr bwMode="gray">
              <a:xfrm>
                <a:off x="5082" y="2431"/>
                <a:ext cx="44" cy="45"/>
              </a:xfrm>
              <a:custGeom>
                <a:avLst/>
                <a:gdLst>
                  <a:gd name="T0" fmla="*/ 69 w 26"/>
                  <a:gd name="T1" fmla="*/ 62 h 26"/>
                  <a:gd name="T2" fmla="*/ 58 w 26"/>
                  <a:gd name="T3" fmla="*/ 320 h 26"/>
                  <a:gd name="T4" fmla="*/ 294 w 26"/>
                  <a:gd name="T5" fmla="*/ 320 h 26"/>
                  <a:gd name="T6" fmla="*/ 294 w 26"/>
                  <a:gd name="T7" fmla="*/ 62 h 26"/>
                  <a:gd name="T8" fmla="*/ 69 w 26"/>
                  <a:gd name="T9" fmla="*/ 62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6"/>
                  <a:gd name="T17" fmla="*/ 26 w 26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6">
                    <a:moveTo>
                      <a:pt x="5" y="4"/>
                    </a:moveTo>
                    <a:cubicBezTo>
                      <a:pt x="0" y="9"/>
                      <a:pt x="0" y="16"/>
                      <a:pt x="4" y="21"/>
                    </a:cubicBezTo>
                    <a:cubicBezTo>
                      <a:pt x="9" y="26"/>
                      <a:pt x="17" y="26"/>
                      <a:pt x="21" y="21"/>
                    </a:cubicBezTo>
                    <a:cubicBezTo>
                      <a:pt x="26" y="17"/>
                      <a:pt x="26" y="9"/>
                      <a:pt x="21" y="4"/>
                    </a:cubicBezTo>
                    <a:cubicBezTo>
                      <a:pt x="17" y="0"/>
                      <a:pt x="9" y="0"/>
                      <a:pt x="5" y="4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21" name="Freeform 44"/>
              <p:cNvSpPr>
                <a:spLocks noChangeAspect="1"/>
              </p:cNvSpPr>
              <p:nvPr/>
            </p:nvSpPr>
            <p:spPr bwMode="gray">
              <a:xfrm>
                <a:off x="5286" y="2684"/>
                <a:ext cx="45" cy="46"/>
              </a:xfrm>
              <a:custGeom>
                <a:avLst/>
                <a:gdLst>
                  <a:gd name="T0" fmla="*/ 230 w 27"/>
                  <a:gd name="T1" fmla="*/ 346 h 27"/>
                  <a:gd name="T2" fmla="*/ 312 w 27"/>
                  <a:gd name="T3" fmla="*/ 128 h 27"/>
                  <a:gd name="T4" fmla="*/ 117 w 27"/>
                  <a:gd name="T5" fmla="*/ 26 h 27"/>
                  <a:gd name="T6" fmla="*/ 22 w 27"/>
                  <a:gd name="T7" fmla="*/ 261 h 27"/>
                  <a:gd name="T8" fmla="*/ 230 w 27"/>
                  <a:gd name="T9" fmla="*/ 346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27"/>
                  <a:gd name="T17" fmla="*/ 27 w 27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27">
                    <a:moveTo>
                      <a:pt x="18" y="24"/>
                    </a:moveTo>
                    <a:cubicBezTo>
                      <a:pt x="24" y="22"/>
                      <a:pt x="27" y="15"/>
                      <a:pt x="24" y="9"/>
                    </a:cubicBezTo>
                    <a:cubicBezTo>
                      <a:pt x="22" y="3"/>
                      <a:pt x="15" y="0"/>
                      <a:pt x="9" y="2"/>
                    </a:cubicBezTo>
                    <a:cubicBezTo>
                      <a:pt x="3" y="5"/>
                      <a:pt x="0" y="12"/>
                      <a:pt x="2" y="18"/>
                    </a:cubicBezTo>
                    <a:cubicBezTo>
                      <a:pt x="5" y="24"/>
                      <a:pt x="12" y="27"/>
                      <a:pt x="18" y="24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22" name="Freeform 45"/>
              <p:cNvSpPr>
                <a:spLocks noChangeAspect="1"/>
              </p:cNvSpPr>
              <p:nvPr/>
            </p:nvSpPr>
            <p:spPr bwMode="gray">
              <a:xfrm>
                <a:off x="5344" y="2821"/>
                <a:ext cx="42" cy="45"/>
              </a:xfrm>
              <a:custGeom>
                <a:avLst/>
                <a:gdLst>
                  <a:gd name="T0" fmla="*/ 13 w 25"/>
                  <a:gd name="T1" fmla="*/ 249 h 26"/>
                  <a:gd name="T2" fmla="*/ 200 w 25"/>
                  <a:gd name="T3" fmla="*/ 384 h 26"/>
                  <a:gd name="T4" fmla="*/ 319 w 25"/>
                  <a:gd name="T5" fmla="*/ 171 h 26"/>
                  <a:gd name="T6" fmla="*/ 138 w 25"/>
                  <a:gd name="T7" fmla="*/ 28 h 26"/>
                  <a:gd name="T8" fmla="*/ 13 w 25"/>
                  <a:gd name="T9" fmla="*/ 249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26"/>
                  <a:gd name="T17" fmla="*/ 25 w 25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26">
                    <a:moveTo>
                      <a:pt x="1" y="16"/>
                    </a:moveTo>
                    <a:cubicBezTo>
                      <a:pt x="2" y="22"/>
                      <a:pt x="8" y="26"/>
                      <a:pt x="15" y="25"/>
                    </a:cubicBezTo>
                    <a:cubicBezTo>
                      <a:pt x="21" y="24"/>
                      <a:pt x="25" y="17"/>
                      <a:pt x="24" y="11"/>
                    </a:cubicBezTo>
                    <a:cubicBezTo>
                      <a:pt x="23" y="4"/>
                      <a:pt x="17" y="0"/>
                      <a:pt x="10" y="2"/>
                    </a:cubicBezTo>
                    <a:cubicBezTo>
                      <a:pt x="4" y="3"/>
                      <a:pt x="0" y="9"/>
                      <a:pt x="1" y="16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23" name="Freeform 46"/>
              <p:cNvSpPr>
                <a:spLocks noChangeAspect="1"/>
              </p:cNvSpPr>
              <p:nvPr/>
            </p:nvSpPr>
            <p:spPr bwMode="gray">
              <a:xfrm>
                <a:off x="5376" y="2968"/>
                <a:ext cx="40" cy="40"/>
              </a:xfrm>
              <a:custGeom>
                <a:avLst/>
                <a:gdLst>
                  <a:gd name="T0" fmla="*/ 138 w 24"/>
                  <a:gd name="T1" fmla="*/ 0 h 24"/>
                  <a:gd name="T2" fmla="*/ 0 w 24"/>
                  <a:gd name="T3" fmla="*/ 153 h 24"/>
                  <a:gd name="T4" fmla="*/ 153 w 24"/>
                  <a:gd name="T5" fmla="*/ 312 h 24"/>
                  <a:gd name="T6" fmla="*/ 292 w 24"/>
                  <a:gd name="T7" fmla="*/ 153 h 24"/>
                  <a:gd name="T8" fmla="*/ 138 w 24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24"/>
                  <a:gd name="T17" fmla="*/ 24 w 24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24">
                    <a:moveTo>
                      <a:pt x="11" y="0"/>
                    </a:moveTo>
                    <a:cubicBezTo>
                      <a:pt x="5" y="0"/>
                      <a:pt x="0" y="6"/>
                      <a:pt x="0" y="12"/>
                    </a:cubicBezTo>
                    <a:cubicBezTo>
                      <a:pt x="0" y="19"/>
                      <a:pt x="5" y="24"/>
                      <a:pt x="12" y="24"/>
                    </a:cubicBezTo>
                    <a:cubicBezTo>
                      <a:pt x="18" y="24"/>
                      <a:pt x="24" y="18"/>
                      <a:pt x="23" y="12"/>
                    </a:cubicBezTo>
                    <a:cubicBezTo>
                      <a:pt x="23" y="5"/>
                      <a:pt x="18" y="0"/>
                      <a:pt x="11" y="0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24" name="Freeform 47"/>
              <p:cNvSpPr>
                <a:spLocks noChangeAspect="1"/>
              </p:cNvSpPr>
              <p:nvPr/>
            </p:nvSpPr>
            <p:spPr bwMode="gray">
              <a:xfrm>
                <a:off x="5376" y="3139"/>
                <a:ext cx="44" cy="44"/>
              </a:xfrm>
              <a:custGeom>
                <a:avLst/>
                <a:gdLst>
                  <a:gd name="T0" fmla="*/ 24 w 26"/>
                  <a:gd name="T1" fmla="*/ 154 h 26"/>
                  <a:gd name="T2" fmla="*/ 154 w 26"/>
                  <a:gd name="T3" fmla="*/ 344 h 26"/>
                  <a:gd name="T4" fmla="*/ 344 w 26"/>
                  <a:gd name="T5" fmla="*/ 223 h 26"/>
                  <a:gd name="T6" fmla="*/ 223 w 26"/>
                  <a:gd name="T7" fmla="*/ 24 h 26"/>
                  <a:gd name="T8" fmla="*/ 24 w 26"/>
                  <a:gd name="T9" fmla="*/ 154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6"/>
                  <a:gd name="T17" fmla="*/ 26 w 26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6">
                    <a:moveTo>
                      <a:pt x="2" y="11"/>
                    </a:moveTo>
                    <a:cubicBezTo>
                      <a:pt x="0" y="18"/>
                      <a:pt x="5" y="24"/>
                      <a:pt x="11" y="25"/>
                    </a:cubicBezTo>
                    <a:cubicBezTo>
                      <a:pt x="18" y="26"/>
                      <a:pt x="24" y="22"/>
                      <a:pt x="25" y="16"/>
                    </a:cubicBezTo>
                    <a:cubicBezTo>
                      <a:pt x="26" y="9"/>
                      <a:pt x="22" y="3"/>
                      <a:pt x="16" y="2"/>
                    </a:cubicBezTo>
                    <a:cubicBezTo>
                      <a:pt x="9" y="0"/>
                      <a:pt x="3" y="5"/>
                      <a:pt x="2" y="11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25" name="Freeform 48"/>
              <p:cNvSpPr>
                <a:spLocks noChangeAspect="1"/>
              </p:cNvSpPr>
              <p:nvPr/>
            </p:nvSpPr>
            <p:spPr bwMode="gray">
              <a:xfrm>
                <a:off x="5191" y="2542"/>
                <a:ext cx="46" cy="45"/>
              </a:xfrm>
              <a:custGeom>
                <a:avLst/>
                <a:gdLst>
                  <a:gd name="T0" fmla="*/ 288 w 27"/>
                  <a:gd name="T1" fmla="*/ 292 h 27"/>
                  <a:gd name="T2" fmla="*/ 346 w 27"/>
                  <a:gd name="T3" fmla="*/ 92 h 27"/>
                  <a:gd name="T4" fmla="*/ 99 w 27"/>
                  <a:gd name="T5" fmla="*/ 37 h 27"/>
                  <a:gd name="T6" fmla="*/ 58 w 27"/>
                  <a:gd name="T7" fmla="*/ 255 h 27"/>
                  <a:gd name="T8" fmla="*/ 288 w 27"/>
                  <a:gd name="T9" fmla="*/ 292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27"/>
                  <a:gd name="T17" fmla="*/ 27 w 27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27">
                    <a:moveTo>
                      <a:pt x="20" y="23"/>
                    </a:moveTo>
                    <a:cubicBezTo>
                      <a:pt x="26" y="19"/>
                      <a:pt x="27" y="12"/>
                      <a:pt x="24" y="7"/>
                    </a:cubicBezTo>
                    <a:cubicBezTo>
                      <a:pt x="20" y="1"/>
                      <a:pt x="13" y="0"/>
                      <a:pt x="7" y="3"/>
                    </a:cubicBezTo>
                    <a:cubicBezTo>
                      <a:pt x="2" y="7"/>
                      <a:pt x="0" y="14"/>
                      <a:pt x="4" y="20"/>
                    </a:cubicBezTo>
                    <a:cubicBezTo>
                      <a:pt x="8" y="25"/>
                      <a:pt x="15" y="27"/>
                      <a:pt x="20" y="23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26" name="Freeform 49"/>
              <p:cNvSpPr>
                <a:spLocks noChangeAspect="1"/>
              </p:cNvSpPr>
              <p:nvPr/>
            </p:nvSpPr>
            <p:spPr bwMode="gray">
              <a:xfrm>
                <a:off x="5071" y="3711"/>
                <a:ext cx="45" cy="46"/>
              </a:xfrm>
              <a:custGeom>
                <a:avLst/>
                <a:gdLst>
                  <a:gd name="T0" fmla="*/ 92 w 27"/>
                  <a:gd name="T1" fmla="*/ 44 h 27"/>
                  <a:gd name="T2" fmla="*/ 37 w 27"/>
                  <a:gd name="T3" fmla="*/ 288 h 27"/>
                  <a:gd name="T4" fmla="*/ 255 w 27"/>
                  <a:gd name="T5" fmla="*/ 325 h 27"/>
                  <a:gd name="T6" fmla="*/ 292 w 27"/>
                  <a:gd name="T7" fmla="*/ 99 h 27"/>
                  <a:gd name="T8" fmla="*/ 92 w 27"/>
                  <a:gd name="T9" fmla="*/ 44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27"/>
                  <a:gd name="T17" fmla="*/ 27 w 27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27">
                    <a:moveTo>
                      <a:pt x="7" y="3"/>
                    </a:moveTo>
                    <a:cubicBezTo>
                      <a:pt x="1" y="7"/>
                      <a:pt x="0" y="14"/>
                      <a:pt x="3" y="20"/>
                    </a:cubicBezTo>
                    <a:cubicBezTo>
                      <a:pt x="7" y="25"/>
                      <a:pt x="14" y="27"/>
                      <a:pt x="20" y="23"/>
                    </a:cubicBezTo>
                    <a:cubicBezTo>
                      <a:pt x="25" y="20"/>
                      <a:pt x="27" y="12"/>
                      <a:pt x="23" y="7"/>
                    </a:cubicBezTo>
                    <a:cubicBezTo>
                      <a:pt x="20" y="1"/>
                      <a:pt x="12" y="0"/>
                      <a:pt x="7" y="3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27" name="Freeform 50"/>
              <p:cNvSpPr>
                <a:spLocks noChangeAspect="1"/>
              </p:cNvSpPr>
              <p:nvPr/>
            </p:nvSpPr>
            <p:spPr bwMode="gray">
              <a:xfrm>
                <a:off x="5278" y="3461"/>
                <a:ext cx="45" cy="46"/>
              </a:xfrm>
              <a:custGeom>
                <a:avLst/>
                <a:gdLst>
                  <a:gd name="T0" fmla="*/ 312 w 27"/>
                  <a:gd name="T1" fmla="*/ 302 h 27"/>
                  <a:gd name="T2" fmla="*/ 255 w 27"/>
                  <a:gd name="T3" fmla="*/ 58 h 27"/>
                  <a:gd name="T4" fmla="*/ 55 w 27"/>
                  <a:gd name="T5" fmla="*/ 99 h 27"/>
                  <a:gd name="T6" fmla="*/ 92 w 27"/>
                  <a:gd name="T7" fmla="*/ 346 h 27"/>
                  <a:gd name="T8" fmla="*/ 312 w 27"/>
                  <a:gd name="T9" fmla="*/ 302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27"/>
                  <a:gd name="T17" fmla="*/ 27 w 27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27">
                    <a:moveTo>
                      <a:pt x="24" y="21"/>
                    </a:moveTo>
                    <a:cubicBezTo>
                      <a:pt x="27" y="15"/>
                      <a:pt x="26" y="8"/>
                      <a:pt x="20" y="4"/>
                    </a:cubicBezTo>
                    <a:cubicBezTo>
                      <a:pt x="15" y="0"/>
                      <a:pt x="8" y="2"/>
                      <a:pt x="4" y="7"/>
                    </a:cubicBezTo>
                    <a:cubicBezTo>
                      <a:pt x="0" y="13"/>
                      <a:pt x="2" y="20"/>
                      <a:pt x="7" y="24"/>
                    </a:cubicBezTo>
                    <a:cubicBezTo>
                      <a:pt x="12" y="27"/>
                      <a:pt x="20" y="26"/>
                      <a:pt x="24" y="21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28" name="Freeform 51"/>
              <p:cNvSpPr>
                <a:spLocks noChangeAspect="1"/>
              </p:cNvSpPr>
              <p:nvPr/>
            </p:nvSpPr>
            <p:spPr bwMode="gray">
              <a:xfrm>
                <a:off x="5189" y="3596"/>
                <a:ext cx="44" cy="44"/>
              </a:xfrm>
              <a:custGeom>
                <a:avLst/>
                <a:gdLst>
                  <a:gd name="T0" fmla="*/ 294 w 26"/>
                  <a:gd name="T1" fmla="*/ 294 h 26"/>
                  <a:gd name="T2" fmla="*/ 294 w 26"/>
                  <a:gd name="T3" fmla="*/ 58 h 26"/>
                  <a:gd name="T4" fmla="*/ 69 w 26"/>
                  <a:gd name="T5" fmla="*/ 58 h 26"/>
                  <a:gd name="T6" fmla="*/ 69 w 26"/>
                  <a:gd name="T7" fmla="*/ 294 h 26"/>
                  <a:gd name="T8" fmla="*/ 294 w 26"/>
                  <a:gd name="T9" fmla="*/ 294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6"/>
                  <a:gd name="T17" fmla="*/ 26 w 26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6">
                    <a:moveTo>
                      <a:pt x="21" y="21"/>
                    </a:moveTo>
                    <a:cubicBezTo>
                      <a:pt x="26" y="16"/>
                      <a:pt x="26" y="9"/>
                      <a:pt x="21" y="4"/>
                    </a:cubicBezTo>
                    <a:cubicBezTo>
                      <a:pt x="17" y="0"/>
                      <a:pt x="9" y="0"/>
                      <a:pt x="5" y="4"/>
                    </a:cubicBezTo>
                    <a:cubicBezTo>
                      <a:pt x="0" y="9"/>
                      <a:pt x="0" y="16"/>
                      <a:pt x="5" y="21"/>
                    </a:cubicBezTo>
                    <a:cubicBezTo>
                      <a:pt x="9" y="26"/>
                      <a:pt x="17" y="26"/>
                      <a:pt x="21" y="21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29" name="Freeform 52"/>
              <p:cNvSpPr>
                <a:spLocks noChangeAspect="1"/>
              </p:cNvSpPr>
              <p:nvPr/>
            </p:nvSpPr>
            <p:spPr bwMode="gray">
              <a:xfrm>
                <a:off x="5344" y="3302"/>
                <a:ext cx="46" cy="46"/>
              </a:xfrm>
              <a:custGeom>
                <a:avLst/>
                <a:gdLst>
                  <a:gd name="T0" fmla="*/ 261 w 27"/>
                  <a:gd name="T1" fmla="*/ 44 h 27"/>
                  <a:gd name="T2" fmla="*/ 44 w 27"/>
                  <a:gd name="T3" fmla="*/ 128 h 27"/>
                  <a:gd name="T4" fmla="*/ 128 w 27"/>
                  <a:gd name="T5" fmla="*/ 359 h 27"/>
                  <a:gd name="T6" fmla="*/ 359 w 27"/>
                  <a:gd name="T7" fmla="*/ 261 h 27"/>
                  <a:gd name="T8" fmla="*/ 261 w 27"/>
                  <a:gd name="T9" fmla="*/ 44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27"/>
                  <a:gd name="T17" fmla="*/ 27 w 27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27">
                    <a:moveTo>
                      <a:pt x="18" y="3"/>
                    </a:moveTo>
                    <a:cubicBezTo>
                      <a:pt x="12" y="0"/>
                      <a:pt x="5" y="3"/>
                      <a:pt x="3" y="9"/>
                    </a:cubicBezTo>
                    <a:cubicBezTo>
                      <a:pt x="0" y="15"/>
                      <a:pt x="3" y="22"/>
                      <a:pt x="9" y="25"/>
                    </a:cubicBezTo>
                    <a:cubicBezTo>
                      <a:pt x="15" y="27"/>
                      <a:pt x="22" y="24"/>
                      <a:pt x="25" y="18"/>
                    </a:cubicBezTo>
                    <a:cubicBezTo>
                      <a:pt x="27" y="12"/>
                      <a:pt x="24" y="5"/>
                      <a:pt x="18" y="3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30" name="Freeform 53"/>
              <p:cNvSpPr>
                <a:spLocks noChangeAspect="1"/>
              </p:cNvSpPr>
              <p:nvPr/>
            </p:nvSpPr>
            <p:spPr bwMode="gray">
              <a:xfrm>
                <a:off x="4941" y="3795"/>
                <a:ext cx="46" cy="46"/>
              </a:xfrm>
              <a:custGeom>
                <a:avLst/>
                <a:gdLst>
                  <a:gd name="T0" fmla="*/ 26 w 27"/>
                  <a:gd name="T1" fmla="*/ 261 h 27"/>
                  <a:gd name="T2" fmla="*/ 128 w 27"/>
                  <a:gd name="T3" fmla="*/ 44 h 27"/>
                  <a:gd name="T4" fmla="*/ 346 w 27"/>
                  <a:gd name="T5" fmla="*/ 128 h 27"/>
                  <a:gd name="T6" fmla="*/ 261 w 27"/>
                  <a:gd name="T7" fmla="*/ 359 h 27"/>
                  <a:gd name="T8" fmla="*/ 26 w 27"/>
                  <a:gd name="T9" fmla="*/ 261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27"/>
                  <a:gd name="T17" fmla="*/ 27 w 27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27">
                    <a:moveTo>
                      <a:pt x="2" y="18"/>
                    </a:moveTo>
                    <a:cubicBezTo>
                      <a:pt x="0" y="12"/>
                      <a:pt x="3" y="5"/>
                      <a:pt x="9" y="3"/>
                    </a:cubicBezTo>
                    <a:cubicBezTo>
                      <a:pt x="15" y="0"/>
                      <a:pt x="22" y="3"/>
                      <a:pt x="24" y="9"/>
                    </a:cubicBezTo>
                    <a:cubicBezTo>
                      <a:pt x="27" y="15"/>
                      <a:pt x="24" y="22"/>
                      <a:pt x="18" y="25"/>
                    </a:cubicBezTo>
                    <a:cubicBezTo>
                      <a:pt x="12" y="27"/>
                      <a:pt x="5" y="24"/>
                      <a:pt x="2" y="18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31" name="Freeform 54"/>
              <p:cNvSpPr>
                <a:spLocks noChangeAspect="1"/>
              </p:cNvSpPr>
              <p:nvPr/>
            </p:nvSpPr>
            <p:spPr bwMode="gray">
              <a:xfrm>
                <a:off x="4794" y="3859"/>
                <a:ext cx="44" cy="43"/>
              </a:xfrm>
              <a:custGeom>
                <a:avLst/>
                <a:gdLst>
                  <a:gd name="T0" fmla="*/ 14 w 26"/>
                  <a:gd name="T1" fmla="*/ 185 h 26"/>
                  <a:gd name="T2" fmla="*/ 154 w 26"/>
                  <a:gd name="T3" fmla="*/ 13 h 26"/>
                  <a:gd name="T4" fmla="*/ 335 w 26"/>
                  <a:gd name="T5" fmla="*/ 137 h 26"/>
                  <a:gd name="T6" fmla="*/ 203 w 26"/>
                  <a:gd name="T7" fmla="*/ 306 h 26"/>
                  <a:gd name="T8" fmla="*/ 14 w 26"/>
                  <a:gd name="T9" fmla="*/ 185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6"/>
                  <a:gd name="T17" fmla="*/ 26 w 26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6">
                    <a:moveTo>
                      <a:pt x="1" y="15"/>
                    </a:moveTo>
                    <a:cubicBezTo>
                      <a:pt x="0" y="9"/>
                      <a:pt x="4" y="3"/>
                      <a:pt x="11" y="1"/>
                    </a:cubicBezTo>
                    <a:cubicBezTo>
                      <a:pt x="17" y="0"/>
                      <a:pt x="23" y="4"/>
                      <a:pt x="24" y="11"/>
                    </a:cubicBezTo>
                    <a:cubicBezTo>
                      <a:pt x="26" y="17"/>
                      <a:pt x="22" y="23"/>
                      <a:pt x="15" y="25"/>
                    </a:cubicBezTo>
                    <a:cubicBezTo>
                      <a:pt x="9" y="26"/>
                      <a:pt x="2" y="22"/>
                      <a:pt x="1" y="15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32" name="Freeform 55"/>
              <p:cNvSpPr>
                <a:spLocks noChangeAspect="1"/>
              </p:cNvSpPr>
              <p:nvPr/>
            </p:nvSpPr>
            <p:spPr bwMode="gray">
              <a:xfrm>
                <a:off x="4624" y="3894"/>
                <a:ext cx="41" cy="39"/>
              </a:xfrm>
              <a:custGeom>
                <a:avLst/>
                <a:gdLst>
                  <a:gd name="T0" fmla="*/ 0 w 24"/>
                  <a:gd name="T1" fmla="*/ 156 h 23"/>
                  <a:gd name="T2" fmla="*/ 181 w 24"/>
                  <a:gd name="T3" fmla="*/ 0 h 23"/>
                  <a:gd name="T4" fmla="*/ 350 w 24"/>
                  <a:gd name="T5" fmla="*/ 166 h 23"/>
                  <a:gd name="T6" fmla="*/ 181 w 24"/>
                  <a:gd name="T7" fmla="*/ 322 h 23"/>
                  <a:gd name="T8" fmla="*/ 0 w 24"/>
                  <a:gd name="T9" fmla="*/ 156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23"/>
                  <a:gd name="T17" fmla="*/ 24 w 24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23">
                    <a:moveTo>
                      <a:pt x="0" y="11"/>
                    </a:moveTo>
                    <a:cubicBezTo>
                      <a:pt x="0" y="5"/>
                      <a:pt x="6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ubicBezTo>
                      <a:pt x="24" y="18"/>
                      <a:pt x="19" y="23"/>
                      <a:pt x="12" y="23"/>
                    </a:cubicBezTo>
                    <a:cubicBezTo>
                      <a:pt x="5" y="23"/>
                      <a:pt x="0" y="18"/>
                      <a:pt x="0" y="11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33" name="Freeform 56"/>
              <p:cNvSpPr>
                <a:spLocks noChangeAspect="1"/>
              </p:cNvSpPr>
              <p:nvPr/>
            </p:nvSpPr>
            <p:spPr bwMode="gray">
              <a:xfrm>
                <a:off x="4441" y="3887"/>
                <a:ext cx="46" cy="44"/>
              </a:xfrm>
              <a:custGeom>
                <a:avLst/>
                <a:gdLst>
                  <a:gd name="T0" fmla="*/ 26 w 27"/>
                  <a:gd name="T1" fmla="*/ 140 h 26"/>
                  <a:gd name="T2" fmla="*/ 227 w 27"/>
                  <a:gd name="T3" fmla="*/ 14 h 26"/>
                  <a:gd name="T4" fmla="*/ 359 w 27"/>
                  <a:gd name="T5" fmla="*/ 223 h 26"/>
                  <a:gd name="T6" fmla="*/ 160 w 27"/>
                  <a:gd name="T7" fmla="*/ 344 h 26"/>
                  <a:gd name="T8" fmla="*/ 26 w 27"/>
                  <a:gd name="T9" fmla="*/ 14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26"/>
                  <a:gd name="T17" fmla="*/ 27 w 27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26">
                    <a:moveTo>
                      <a:pt x="2" y="10"/>
                    </a:moveTo>
                    <a:cubicBezTo>
                      <a:pt x="3" y="4"/>
                      <a:pt x="10" y="0"/>
                      <a:pt x="16" y="1"/>
                    </a:cubicBezTo>
                    <a:cubicBezTo>
                      <a:pt x="23" y="3"/>
                      <a:pt x="27" y="9"/>
                      <a:pt x="25" y="16"/>
                    </a:cubicBezTo>
                    <a:cubicBezTo>
                      <a:pt x="24" y="22"/>
                      <a:pt x="17" y="26"/>
                      <a:pt x="11" y="25"/>
                    </a:cubicBezTo>
                    <a:cubicBezTo>
                      <a:pt x="4" y="23"/>
                      <a:pt x="0" y="17"/>
                      <a:pt x="2" y="10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34" name="Freeform 57"/>
              <p:cNvSpPr>
                <a:spLocks noChangeAspect="1"/>
              </p:cNvSpPr>
              <p:nvPr/>
            </p:nvSpPr>
            <p:spPr bwMode="gray">
              <a:xfrm>
                <a:off x="4295" y="3854"/>
                <a:ext cx="46" cy="45"/>
              </a:xfrm>
              <a:custGeom>
                <a:avLst/>
                <a:gdLst>
                  <a:gd name="T0" fmla="*/ 44 w 27"/>
                  <a:gd name="T1" fmla="*/ 117 h 27"/>
                  <a:gd name="T2" fmla="*/ 261 w 27"/>
                  <a:gd name="T3" fmla="*/ 37 h 27"/>
                  <a:gd name="T4" fmla="*/ 346 w 27"/>
                  <a:gd name="T5" fmla="*/ 230 h 27"/>
                  <a:gd name="T6" fmla="*/ 128 w 27"/>
                  <a:gd name="T7" fmla="*/ 312 h 27"/>
                  <a:gd name="T8" fmla="*/ 44 w 27"/>
                  <a:gd name="T9" fmla="*/ 117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27"/>
                  <a:gd name="T17" fmla="*/ 27 w 27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27">
                    <a:moveTo>
                      <a:pt x="3" y="9"/>
                    </a:moveTo>
                    <a:cubicBezTo>
                      <a:pt x="5" y="3"/>
                      <a:pt x="12" y="0"/>
                      <a:pt x="18" y="3"/>
                    </a:cubicBezTo>
                    <a:cubicBezTo>
                      <a:pt x="24" y="5"/>
                      <a:pt x="27" y="12"/>
                      <a:pt x="24" y="18"/>
                    </a:cubicBezTo>
                    <a:cubicBezTo>
                      <a:pt x="22" y="24"/>
                      <a:pt x="15" y="27"/>
                      <a:pt x="9" y="24"/>
                    </a:cubicBezTo>
                    <a:cubicBezTo>
                      <a:pt x="3" y="22"/>
                      <a:pt x="0" y="15"/>
                      <a:pt x="3" y="9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35" name="Freeform 58"/>
              <p:cNvSpPr>
                <a:spLocks noChangeAspect="1"/>
              </p:cNvSpPr>
              <p:nvPr/>
            </p:nvSpPr>
            <p:spPr bwMode="gray">
              <a:xfrm>
                <a:off x="4131" y="3779"/>
                <a:ext cx="45" cy="46"/>
              </a:xfrm>
              <a:custGeom>
                <a:avLst/>
                <a:gdLst>
                  <a:gd name="T0" fmla="*/ 55 w 27"/>
                  <a:gd name="T1" fmla="*/ 99 h 27"/>
                  <a:gd name="T2" fmla="*/ 255 w 27"/>
                  <a:gd name="T3" fmla="*/ 58 h 27"/>
                  <a:gd name="T4" fmla="*/ 292 w 27"/>
                  <a:gd name="T5" fmla="*/ 302 h 27"/>
                  <a:gd name="T6" fmla="*/ 78 w 27"/>
                  <a:gd name="T7" fmla="*/ 325 h 27"/>
                  <a:gd name="T8" fmla="*/ 55 w 27"/>
                  <a:gd name="T9" fmla="*/ 99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27"/>
                  <a:gd name="T17" fmla="*/ 27 w 27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27">
                    <a:moveTo>
                      <a:pt x="4" y="7"/>
                    </a:moveTo>
                    <a:cubicBezTo>
                      <a:pt x="8" y="1"/>
                      <a:pt x="15" y="0"/>
                      <a:pt x="20" y="4"/>
                    </a:cubicBezTo>
                    <a:cubicBezTo>
                      <a:pt x="26" y="8"/>
                      <a:pt x="27" y="15"/>
                      <a:pt x="23" y="21"/>
                    </a:cubicBezTo>
                    <a:cubicBezTo>
                      <a:pt x="19" y="26"/>
                      <a:pt x="11" y="27"/>
                      <a:pt x="6" y="23"/>
                    </a:cubicBezTo>
                    <a:cubicBezTo>
                      <a:pt x="1" y="19"/>
                      <a:pt x="0" y="12"/>
                      <a:pt x="4" y="7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36" name="Freeform 59"/>
              <p:cNvSpPr>
                <a:spLocks noChangeAspect="1"/>
              </p:cNvSpPr>
              <p:nvPr/>
            </p:nvSpPr>
            <p:spPr bwMode="gray">
              <a:xfrm>
                <a:off x="4002" y="3685"/>
                <a:ext cx="46" cy="46"/>
              </a:xfrm>
              <a:custGeom>
                <a:avLst/>
                <a:gdLst>
                  <a:gd name="T0" fmla="*/ 83 w 27"/>
                  <a:gd name="T1" fmla="*/ 75 h 27"/>
                  <a:gd name="T2" fmla="*/ 310 w 27"/>
                  <a:gd name="T3" fmla="*/ 83 h 27"/>
                  <a:gd name="T4" fmla="*/ 310 w 27"/>
                  <a:gd name="T5" fmla="*/ 310 h 27"/>
                  <a:gd name="T6" fmla="*/ 75 w 27"/>
                  <a:gd name="T7" fmla="*/ 310 h 27"/>
                  <a:gd name="T8" fmla="*/ 83 w 27"/>
                  <a:gd name="T9" fmla="*/ 75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27"/>
                  <a:gd name="T17" fmla="*/ 27 w 27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27">
                    <a:moveTo>
                      <a:pt x="6" y="5"/>
                    </a:moveTo>
                    <a:cubicBezTo>
                      <a:pt x="10" y="0"/>
                      <a:pt x="18" y="1"/>
                      <a:pt x="22" y="6"/>
                    </a:cubicBezTo>
                    <a:cubicBezTo>
                      <a:pt x="27" y="10"/>
                      <a:pt x="27" y="18"/>
                      <a:pt x="22" y="22"/>
                    </a:cubicBezTo>
                    <a:cubicBezTo>
                      <a:pt x="17" y="27"/>
                      <a:pt x="9" y="27"/>
                      <a:pt x="5" y="22"/>
                    </a:cubicBezTo>
                    <a:cubicBezTo>
                      <a:pt x="0" y="17"/>
                      <a:pt x="1" y="9"/>
                      <a:pt x="6" y="5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37" name="Freeform 60"/>
              <p:cNvSpPr>
                <a:spLocks noChangeAspect="1"/>
              </p:cNvSpPr>
              <p:nvPr/>
            </p:nvSpPr>
            <p:spPr bwMode="gray">
              <a:xfrm>
                <a:off x="3903" y="3582"/>
                <a:ext cx="46" cy="46"/>
              </a:xfrm>
              <a:custGeom>
                <a:avLst/>
                <a:gdLst>
                  <a:gd name="T0" fmla="*/ 99 w 27"/>
                  <a:gd name="T1" fmla="*/ 44 h 27"/>
                  <a:gd name="T2" fmla="*/ 325 w 27"/>
                  <a:gd name="T3" fmla="*/ 99 h 27"/>
                  <a:gd name="T4" fmla="*/ 288 w 27"/>
                  <a:gd name="T5" fmla="*/ 325 h 27"/>
                  <a:gd name="T6" fmla="*/ 44 w 27"/>
                  <a:gd name="T7" fmla="*/ 288 h 27"/>
                  <a:gd name="T8" fmla="*/ 99 w 27"/>
                  <a:gd name="T9" fmla="*/ 44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27"/>
                  <a:gd name="T17" fmla="*/ 27 w 27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27">
                    <a:moveTo>
                      <a:pt x="7" y="3"/>
                    </a:moveTo>
                    <a:cubicBezTo>
                      <a:pt x="12" y="0"/>
                      <a:pt x="20" y="1"/>
                      <a:pt x="23" y="7"/>
                    </a:cubicBezTo>
                    <a:cubicBezTo>
                      <a:pt x="27" y="12"/>
                      <a:pt x="25" y="20"/>
                      <a:pt x="20" y="23"/>
                    </a:cubicBezTo>
                    <a:cubicBezTo>
                      <a:pt x="14" y="27"/>
                      <a:pt x="7" y="25"/>
                      <a:pt x="3" y="20"/>
                    </a:cubicBezTo>
                    <a:cubicBezTo>
                      <a:pt x="0" y="14"/>
                      <a:pt x="1" y="7"/>
                      <a:pt x="7" y="3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38" name="Freeform 61"/>
              <p:cNvSpPr>
                <a:spLocks noChangeAspect="1"/>
              </p:cNvSpPr>
              <p:nvPr/>
            </p:nvSpPr>
            <p:spPr bwMode="gray">
              <a:xfrm>
                <a:off x="3825" y="3465"/>
                <a:ext cx="46" cy="46"/>
              </a:xfrm>
              <a:custGeom>
                <a:avLst/>
                <a:gdLst>
                  <a:gd name="T0" fmla="*/ 128 w 27"/>
                  <a:gd name="T1" fmla="*/ 44 h 27"/>
                  <a:gd name="T2" fmla="*/ 359 w 27"/>
                  <a:gd name="T3" fmla="*/ 128 h 27"/>
                  <a:gd name="T4" fmla="*/ 261 w 27"/>
                  <a:gd name="T5" fmla="*/ 359 h 27"/>
                  <a:gd name="T6" fmla="*/ 44 w 27"/>
                  <a:gd name="T7" fmla="*/ 261 h 27"/>
                  <a:gd name="T8" fmla="*/ 128 w 27"/>
                  <a:gd name="T9" fmla="*/ 44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27"/>
                  <a:gd name="T17" fmla="*/ 27 w 27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27">
                    <a:moveTo>
                      <a:pt x="9" y="3"/>
                    </a:moveTo>
                    <a:cubicBezTo>
                      <a:pt x="15" y="0"/>
                      <a:pt x="22" y="3"/>
                      <a:pt x="25" y="9"/>
                    </a:cubicBezTo>
                    <a:cubicBezTo>
                      <a:pt x="27" y="15"/>
                      <a:pt x="24" y="22"/>
                      <a:pt x="18" y="25"/>
                    </a:cubicBezTo>
                    <a:cubicBezTo>
                      <a:pt x="12" y="27"/>
                      <a:pt x="5" y="24"/>
                      <a:pt x="3" y="18"/>
                    </a:cubicBezTo>
                    <a:cubicBezTo>
                      <a:pt x="0" y="12"/>
                      <a:pt x="3" y="5"/>
                      <a:pt x="9" y="3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39" name="Freeform 62"/>
              <p:cNvSpPr>
                <a:spLocks noChangeAspect="1"/>
              </p:cNvSpPr>
              <p:nvPr/>
            </p:nvSpPr>
            <p:spPr bwMode="gray">
              <a:xfrm>
                <a:off x="3766" y="3327"/>
                <a:ext cx="44" cy="45"/>
              </a:xfrm>
              <a:custGeom>
                <a:avLst/>
                <a:gdLst>
                  <a:gd name="T0" fmla="*/ 140 w 26"/>
                  <a:gd name="T1" fmla="*/ 16 h 26"/>
                  <a:gd name="T2" fmla="*/ 344 w 26"/>
                  <a:gd name="T3" fmla="*/ 151 h 26"/>
                  <a:gd name="T4" fmla="*/ 203 w 26"/>
                  <a:gd name="T5" fmla="*/ 377 h 26"/>
                  <a:gd name="T6" fmla="*/ 14 w 26"/>
                  <a:gd name="T7" fmla="*/ 234 h 26"/>
                  <a:gd name="T8" fmla="*/ 140 w 26"/>
                  <a:gd name="T9" fmla="*/ 16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6"/>
                  <a:gd name="T17" fmla="*/ 26 w 26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6">
                    <a:moveTo>
                      <a:pt x="10" y="1"/>
                    </a:moveTo>
                    <a:cubicBezTo>
                      <a:pt x="17" y="0"/>
                      <a:pt x="23" y="4"/>
                      <a:pt x="25" y="10"/>
                    </a:cubicBezTo>
                    <a:cubicBezTo>
                      <a:pt x="26" y="17"/>
                      <a:pt x="22" y="23"/>
                      <a:pt x="15" y="24"/>
                    </a:cubicBezTo>
                    <a:cubicBezTo>
                      <a:pt x="9" y="26"/>
                      <a:pt x="3" y="22"/>
                      <a:pt x="1" y="15"/>
                    </a:cubicBezTo>
                    <a:cubicBezTo>
                      <a:pt x="0" y="9"/>
                      <a:pt x="4" y="3"/>
                      <a:pt x="10" y="1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40" name="Oval 63"/>
              <p:cNvSpPr>
                <a:spLocks noChangeAspect="1" noChangeArrowheads="1"/>
              </p:cNvSpPr>
              <p:nvPr/>
            </p:nvSpPr>
            <p:spPr bwMode="gray">
              <a:xfrm>
                <a:off x="3730" y="3153"/>
                <a:ext cx="41" cy="40"/>
              </a:xfrm>
              <a:prstGeom prst="ellipse">
                <a:avLst/>
              </a:pr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fr-FR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41" name="Freeform 64"/>
              <p:cNvSpPr>
                <a:spLocks noChangeAspect="1"/>
              </p:cNvSpPr>
              <p:nvPr/>
            </p:nvSpPr>
            <p:spPr bwMode="gray">
              <a:xfrm>
                <a:off x="3727" y="2993"/>
                <a:ext cx="44" cy="44"/>
              </a:xfrm>
              <a:custGeom>
                <a:avLst/>
                <a:gdLst>
                  <a:gd name="T0" fmla="*/ 203 w 26"/>
                  <a:gd name="T1" fmla="*/ 24 h 26"/>
                  <a:gd name="T2" fmla="*/ 344 w 26"/>
                  <a:gd name="T3" fmla="*/ 223 h 26"/>
                  <a:gd name="T4" fmla="*/ 154 w 26"/>
                  <a:gd name="T5" fmla="*/ 344 h 26"/>
                  <a:gd name="T6" fmla="*/ 14 w 26"/>
                  <a:gd name="T7" fmla="*/ 154 h 26"/>
                  <a:gd name="T8" fmla="*/ 203 w 26"/>
                  <a:gd name="T9" fmla="*/ 24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6"/>
                  <a:gd name="T17" fmla="*/ 26 w 26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6">
                    <a:moveTo>
                      <a:pt x="15" y="2"/>
                    </a:moveTo>
                    <a:cubicBezTo>
                      <a:pt x="22" y="3"/>
                      <a:pt x="26" y="9"/>
                      <a:pt x="25" y="16"/>
                    </a:cubicBezTo>
                    <a:cubicBezTo>
                      <a:pt x="23" y="22"/>
                      <a:pt x="17" y="26"/>
                      <a:pt x="11" y="25"/>
                    </a:cubicBezTo>
                    <a:cubicBezTo>
                      <a:pt x="4" y="24"/>
                      <a:pt x="0" y="18"/>
                      <a:pt x="1" y="11"/>
                    </a:cubicBezTo>
                    <a:cubicBezTo>
                      <a:pt x="3" y="5"/>
                      <a:pt x="9" y="0"/>
                      <a:pt x="15" y="2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42" name="Freeform 65"/>
              <p:cNvSpPr>
                <a:spLocks noChangeAspect="1"/>
              </p:cNvSpPr>
              <p:nvPr/>
            </p:nvSpPr>
            <p:spPr bwMode="gray">
              <a:xfrm>
                <a:off x="3757" y="2830"/>
                <a:ext cx="46" cy="46"/>
              </a:xfrm>
              <a:custGeom>
                <a:avLst/>
                <a:gdLst>
                  <a:gd name="T0" fmla="*/ 261 w 27"/>
                  <a:gd name="T1" fmla="*/ 26 h 27"/>
                  <a:gd name="T2" fmla="*/ 346 w 27"/>
                  <a:gd name="T3" fmla="*/ 261 h 27"/>
                  <a:gd name="T4" fmla="*/ 128 w 27"/>
                  <a:gd name="T5" fmla="*/ 346 h 27"/>
                  <a:gd name="T6" fmla="*/ 26 w 27"/>
                  <a:gd name="T7" fmla="*/ 128 h 27"/>
                  <a:gd name="T8" fmla="*/ 261 w 27"/>
                  <a:gd name="T9" fmla="*/ 26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27"/>
                  <a:gd name="T17" fmla="*/ 27 w 27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27">
                    <a:moveTo>
                      <a:pt x="18" y="2"/>
                    </a:moveTo>
                    <a:cubicBezTo>
                      <a:pt x="24" y="5"/>
                      <a:pt x="27" y="12"/>
                      <a:pt x="24" y="18"/>
                    </a:cubicBezTo>
                    <a:cubicBezTo>
                      <a:pt x="22" y="24"/>
                      <a:pt x="15" y="27"/>
                      <a:pt x="9" y="24"/>
                    </a:cubicBezTo>
                    <a:cubicBezTo>
                      <a:pt x="3" y="22"/>
                      <a:pt x="0" y="15"/>
                      <a:pt x="2" y="9"/>
                    </a:cubicBezTo>
                    <a:cubicBezTo>
                      <a:pt x="5" y="3"/>
                      <a:pt x="12" y="0"/>
                      <a:pt x="18" y="2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43" name="Freeform 66"/>
              <p:cNvSpPr>
                <a:spLocks noChangeAspect="1"/>
              </p:cNvSpPr>
              <p:nvPr/>
            </p:nvSpPr>
            <p:spPr bwMode="gray">
              <a:xfrm>
                <a:off x="3820" y="2678"/>
                <a:ext cx="46" cy="45"/>
              </a:xfrm>
              <a:custGeom>
                <a:avLst/>
                <a:gdLst>
                  <a:gd name="T0" fmla="*/ 288 w 27"/>
                  <a:gd name="T1" fmla="*/ 37 h 27"/>
                  <a:gd name="T2" fmla="*/ 325 w 27"/>
                  <a:gd name="T3" fmla="*/ 255 h 27"/>
                  <a:gd name="T4" fmla="*/ 99 w 27"/>
                  <a:gd name="T5" fmla="*/ 292 h 27"/>
                  <a:gd name="T6" fmla="*/ 44 w 27"/>
                  <a:gd name="T7" fmla="*/ 92 h 27"/>
                  <a:gd name="T8" fmla="*/ 288 w 27"/>
                  <a:gd name="T9" fmla="*/ 37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27"/>
                  <a:gd name="T17" fmla="*/ 27 w 27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27">
                    <a:moveTo>
                      <a:pt x="20" y="3"/>
                    </a:moveTo>
                    <a:cubicBezTo>
                      <a:pt x="25" y="7"/>
                      <a:pt x="27" y="14"/>
                      <a:pt x="23" y="20"/>
                    </a:cubicBezTo>
                    <a:cubicBezTo>
                      <a:pt x="19" y="25"/>
                      <a:pt x="12" y="27"/>
                      <a:pt x="7" y="23"/>
                    </a:cubicBezTo>
                    <a:cubicBezTo>
                      <a:pt x="1" y="19"/>
                      <a:pt x="0" y="12"/>
                      <a:pt x="3" y="7"/>
                    </a:cubicBezTo>
                    <a:cubicBezTo>
                      <a:pt x="7" y="1"/>
                      <a:pt x="14" y="0"/>
                      <a:pt x="20" y="3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44" name="Freeform 67"/>
              <p:cNvSpPr>
                <a:spLocks noChangeAspect="1"/>
              </p:cNvSpPr>
              <p:nvPr/>
            </p:nvSpPr>
            <p:spPr bwMode="gray">
              <a:xfrm>
                <a:off x="3920" y="2531"/>
                <a:ext cx="44" cy="45"/>
              </a:xfrm>
              <a:custGeom>
                <a:avLst/>
                <a:gdLst>
                  <a:gd name="T0" fmla="*/ 294 w 26"/>
                  <a:gd name="T1" fmla="*/ 62 h 26"/>
                  <a:gd name="T2" fmla="*/ 294 w 26"/>
                  <a:gd name="T3" fmla="*/ 320 h 26"/>
                  <a:gd name="T4" fmla="*/ 58 w 26"/>
                  <a:gd name="T5" fmla="*/ 320 h 26"/>
                  <a:gd name="T6" fmla="*/ 69 w 26"/>
                  <a:gd name="T7" fmla="*/ 62 h 26"/>
                  <a:gd name="T8" fmla="*/ 294 w 26"/>
                  <a:gd name="T9" fmla="*/ 62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6"/>
                  <a:gd name="T17" fmla="*/ 26 w 26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6">
                    <a:moveTo>
                      <a:pt x="21" y="4"/>
                    </a:moveTo>
                    <a:cubicBezTo>
                      <a:pt x="26" y="9"/>
                      <a:pt x="26" y="17"/>
                      <a:pt x="21" y="21"/>
                    </a:cubicBezTo>
                    <a:cubicBezTo>
                      <a:pt x="16" y="26"/>
                      <a:pt x="9" y="26"/>
                      <a:pt x="4" y="21"/>
                    </a:cubicBezTo>
                    <a:cubicBezTo>
                      <a:pt x="0" y="16"/>
                      <a:pt x="0" y="9"/>
                      <a:pt x="5" y="4"/>
                    </a:cubicBezTo>
                    <a:cubicBezTo>
                      <a:pt x="9" y="0"/>
                      <a:pt x="17" y="0"/>
                      <a:pt x="21" y="4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45" name="Freeform 68"/>
              <p:cNvSpPr>
                <a:spLocks noChangeAspect="1"/>
              </p:cNvSpPr>
              <p:nvPr/>
            </p:nvSpPr>
            <p:spPr bwMode="gray">
              <a:xfrm>
                <a:off x="4037" y="2416"/>
                <a:ext cx="46" cy="46"/>
              </a:xfrm>
              <a:custGeom>
                <a:avLst/>
                <a:gdLst>
                  <a:gd name="T0" fmla="*/ 325 w 27"/>
                  <a:gd name="T1" fmla="*/ 99 h 27"/>
                  <a:gd name="T2" fmla="*/ 288 w 27"/>
                  <a:gd name="T3" fmla="*/ 346 h 27"/>
                  <a:gd name="T4" fmla="*/ 44 w 27"/>
                  <a:gd name="T5" fmla="*/ 288 h 27"/>
                  <a:gd name="T6" fmla="*/ 99 w 27"/>
                  <a:gd name="T7" fmla="*/ 58 h 27"/>
                  <a:gd name="T8" fmla="*/ 325 w 27"/>
                  <a:gd name="T9" fmla="*/ 99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27"/>
                  <a:gd name="T17" fmla="*/ 27 w 27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27">
                    <a:moveTo>
                      <a:pt x="23" y="7"/>
                    </a:moveTo>
                    <a:cubicBezTo>
                      <a:pt x="27" y="13"/>
                      <a:pt x="25" y="20"/>
                      <a:pt x="20" y="24"/>
                    </a:cubicBezTo>
                    <a:cubicBezTo>
                      <a:pt x="14" y="27"/>
                      <a:pt x="7" y="25"/>
                      <a:pt x="3" y="20"/>
                    </a:cubicBezTo>
                    <a:cubicBezTo>
                      <a:pt x="0" y="14"/>
                      <a:pt x="1" y="7"/>
                      <a:pt x="7" y="4"/>
                    </a:cubicBezTo>
                    <a:cubicBezTo>
                      <a:pt x="12" y="0"/>
                      <a:pt x="20" y="2"/>
                      <a:pt x="23" y="7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46" name="Freeform 69"/>
              <p:cNvSpPr>
                <a:spLocks noChangeAspect="1"/>
              </p:cNvSpPr>
              <p:nvPr/>
            </p:nvSpPr>
            <p:spPr bwMode="gray">
              <a:xfrm>
                <a:off x="4166" y="2332"/>
                <a:ext cx="46" cy="45"/>
              </a:xfrm>
              <a:custGeom>
                <a:avLst/>
                <a:gdLst>
                  <a:gd name="T0" fmla="*/ 359 w 27"/>
                  <a:gd name="T1" fmla="*/ 117 h 27"/>
                  <a:gd name="T2" fmla="*/ 261 w 27"/>
                  <a:gd name="T3" fmla="*/ 325 h 27"/>
                  <a:gd name="T4" fmla="*/ 44 w 27"/>
                  <a:gd name="T5" fmla="*/ 230 h 27"/>
                  <a:gd name="T6" fmla="*/ 128 w 27"/>
                  <a:gd name="T7" fmla="*/ 37 h 27"/>
                  <a:gd name="T8" fmla="*/ 359 w 27"/>
                  <a:gd name="T9" fmla="*/ 117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27"/>
                  <a:gd name="T17" fmla="*/ 27 w 27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27">
                    <a:moveTo>
                      <a:pt x="25" y="9"/>
                    </a:moveTo>
                    <a:cubicBezTo>
                      <a:pt x="27" y="16"/>
                      <a:pt x="24" y="22"/>
                      <a:pt x="18" y="25"/>
                    </a:cubicBezTo>
                    <a:cubicBezTo>
                      <a:pt x="12" y="27"/>
                      <a:pt x="5" y="24"/>
                      <a:pt x="3" y="18"/>
                    </a:cubicBezTo>
                    <a:cubicBezTo>
                      <a:pt x="0" y="12"/>
                      <a:pt x="3" y="5"/>
                      <a:pt x="9" y="3"/>
                    </a:cubicBezTo>
                    <a:cubicBezTo>
                      <a:pt x="15" y="0"/>
                      <a:pt x="22" y="3"/>
                      <a:pt x="25" y="9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47" name="Freeform 70"/>
              <p:cNvSpPr>
                <a:spLocks noChangeAspect="1"/>
              </p:cNvSpPr>
              <p:nvPr/>
            </p:nvSpPr>
            <p:spPr bwMode="gray">
              <a:xfrm>
                <a:off x="4319" y="2272"/>
                <a:ext cx="42" cy="44"/>
              </a:xfrm>
              <a:custGeom>
                <a:avLst/>
                <a:gdLst>
                  <a:gd name="T0" fmla="*/ 319 w 25"/>
                  <a:gd name="T1" fmla="*/ 154 h 26"/>
                  <a:gd name="T2" fmla="*/ 200 w 25"/>
                  <a:gd name="T3" fmla="*/ 344 h 26"/>
                  <a:gd name="T4" fmla="*/ 13 w 25"/>
                  <a:gd name="T5" fmla="*/ 203 h 26"/>
                  <a:gd name="T6" fmla="*/ 138 w 25"/>
                  <a:gd name="T7" fmla="*/ 14 h 26"/>
                  <a:gd name="T8" fmla="*/ 319 w 25"/>
                  <a:gd name="T9" fmla="*/ 154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26"/>
                  <a:gd name="T17" fmla="*/ 25 w 25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26">
                    <a:moveTo>
                      <a:pt x="24" y="11"/>
                    </a:moveTo>
                    <a:cubicBezTo>
                      <a:pt x="25" y="17"/>
                      <a:pt x="21" y="23"/>
                      <a:pt x="15" y="25"/>
                    </a:cubicBezTo>
                    <a:cubicBezTo>
                      <a:pt x="8" y="26"/>
                      <a:pt x="2" y="22"/>
                      <a:pt x="1" y="15"/>
                    </a:cubicBezTo>
                    <a:cubicBezTo>
                      <a:pt x="0" y="9"/>
                      <a:pt x="4" y="3"/>
                      <a:pt x="10" y="1"/>
                    </a:cubicBezTo>
                    <a:cubicBezTo>
                      <a:pt x="17" y="0"/>
                      <a:pt x="23" y="4"/>
                      <a:pt x="24" y="11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280" name="Group 71"/>
          <p:cNvGrpSpPr>
            <a:grpSpLocks/>
          </p:cNvGrpSpPr>
          <p:nvPr/>
        </p:nvGrpSpPr>
        <p:grpSpPr bwMode="auto">
          <a:xfrm>
            <a:off x="5676901" y="2884141"/>
            <a:ext cx="2455863" cy="2460625"/>
            <a:chOff x="3800" y="2314"/>
            <a:chExt cx="1547" cy="1550"/>
          </a:xfrm>
        </p:grpSpPr>
        <p:grpSp>
          <p:nvGrpSpPr>
            <p:cNvPr id="281" name="Group 72"/>
            <p:cNvGrpSpPr>
              <a:grpSpLocks/>
            </p:cNvGrpSpPr>
            <p:nvPr/>
          </p:nvGrpSpPr>
          <p:grpSpPr bwMode="auto">
            <a:xfrm>
              <a:off x="3800" y="2314"/>
              <a:ext cx="1547" cy="1550"/>
              <a:chOff x="3800" y="2314"/>
              <a:chExt cx="1547" cy="1550"/>
            </a:xfrm>
          </p:grpSpPr>
          <p:sp>
            <p:nvSpPr>
              <p:cNvPr id="315" name="Freeform 73"/>
              <p:cNvSpPr>
                <a:spLocks noChangeAspect="1"/>
              </p:cNvSpPr>
              <p:nvPr/>
            </p:nvSpPr>
            <p:spPr bwMode="gray">
              <a:xfrm>
                <a:off x="4390" y="2327"/>
                <a:ext cx="70" cy="69"/>
              </a:xfrm>
              <a:custGeom>
                <a:avLst/>
                <a:gdLst>
                  <a:gd name="T0" fmla="*/ 569 w 41"/>
                  <a:gd name="T1" fmla="*/ 232 h 41"/>
                  <a:gd name="T2" fmla="*/ 350 w 41"/>
                  <a:gd name="T3" fmla="*/ 530 h 41"/>
                  <a:gd name="T4" fmla="*/ 26 w 41"/>
                  <a:gd name="T5" fmla="*/ 320 h 41"/>
                  <a:gd name="T6" fmla="*/ 248 w 41"/>
                  <a:gd name="T7" fmla="*/ 22 h 41"/>
                  <a:gd name="T8" fmla="*/ 569 w 41"/>
                  <a:gd name="T9" fmla="*/ 232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41"/>
                  <a:gd name="T17" fmla="*/ 41 w 41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41">
                    <a:moveTo>
                      <a:pt x="39" y="17"/>
                    </a:moveTo>
                    <a:cubicBezTo>
                      <a:pt x="41" y="27"/>
                      <a:pt x="34" y="37"/>
                      <a:pt x="24" y="39"/>
                    </a:cubicBezTo>
                    <a:cubicBezTo>
                      <a:pt x="14" y="41"/>
                      <a:pt x="4" y="34"/>
                      <a:pt x="2" y="24"/>
                    </a:cubicBezTo>
                    <a:cubicBezTo>
                      <a:pt x="0" y="14"/>
                      <a:pt x="7" y="4"/>
                      <a:pt x="17" y="2"/>
                    </a:cubicBezTo>
                    <a:cubicBezTo>
                      <a:pt x="27" y="0"/>
                      <a:pt x="37" y="7"/>
                      <a:pt x="39" y="17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16" name="Freeform 74"/>
              <p:cNvSpPr>
                <a:spLocks noChangeAspect="1"/>
              </p:cNvSpPr>
              <p:nvPr/>
            </p:nvSpPr>
            <p:spPr bwMode="gray">
              <a:xfrm>
                <a:off x="4544" y="2314"/>
                <a:ext cx="64" cy="63"/>
              </a:xfrm>
              <a:custGeom>
                <a:avLst/>
                <a:gdLst>
                  <a:gd name="T0" fmla="*/ 574 w 37"/>
                  <a:gd name="T1" fmla="*/ 267 h 37"/>
                  <a:gd name="T2" fmla="*/ 278 w 37"/>
                  <a:gd name="T3" fmla="*/ 528 h 37"/>
                  <a:gd name="T4" fmla="*/ 0 w 37"/>
                  <a:gd name="T5" fmla="*/ 267 h 37"/>
                  <a:gd name="T6" fmla="*/ 296 w 37"/>
                  <a:gd name="T7" fmla="*/ 0 h 37"/>
                  <a:gd name="T8" fmla="*/ 574 w 37"/>
                  <a:gd name="T9" fmla="*/ 267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7"/>
                  <a:gd name="T17" fmla="*/ 37 w 37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7">
                    <a:moveTo>
                      <a:pt x="37" y="19"/>
                    </a:moveTo>
                    <a:cubicBezTo>
                      <a:pt x="37" y="29"/>
                      <a:pt x="29" y="37"/>
                      <a:pt x="18" y="37"/>
                    </a:cubicBez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9" y="0"/>
                    </a:cubicBezTo>
                    <a:cubicBezTo>
                      <a:pt x="29" y="0"/>
                      <a:pt x="37" y="9"/>
                      <a:pt x="37" y="19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17" name="Freeform 75"/>
              <p:cNvSpPr>
                <a:spLocks noChangeAspect="1"/>
              </p:cNvSpPr>
              <p:nvPr/>
            </p:nvSpPr>
            <p:spPr bwMode="gray">
              <a:xfrm>
                <a:off x="4714" y="2333"/>
                <a:ext cx="70" cy="68"/>
              </a:xfrm>
              <a:custGeom>
                <a:avLst/>
                <a:gdLst>
                  <a:gd name="T0" fmla="*/ 569 w 41"/>
                  <a:gd name="T1" fmla="*/ 343 h 40"/>
                  <a:gd name="T2" fmla="*/ 230 w 41"/>
                  <a:gd name="T3" fmla="*/ 546 h 40"/>
                  <a:gd name="T4" fmla="*/ 26 w 41"/>
                  <a:gd name="T5" fmla="*/ 226 h 40"/>
                  <a:gd name="T6" fmla="*/ 364 w 41"/>
                  <a:gd name="T7" fmla="*/ 26 h 40"/>
                  <a:gd name="T8" fmla="*/ 569 w 41"/>
                  <a:gd name="T9" fmla="*/ 343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40"/>
                  <a:gd name="T17" fmla="*/ 41 w 41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40">
                    <a:moveTo>
                      <a:pt x="39" y="24"/>
                    </a:moveTo>
                    <a:cubicBezTo>
                      <a:pt x="36" y="34"/>
                      <a:pt x="26" y="40"/>
                      <a:pt x="16" y="38"/>
                    </a:cubicBezTo>
                    <a:cubicBezTo>
                      <a:pt x="6" y="36"/>
                      <a:pt x="0" y="26"/>
                      <a:pt x="2" y="16"/>
                    </a:cubicBezTo>
                    <a:cubicBezTo>
                      <a:pt x="5" y="6"/>
                      <a:pt x="15" y="0"/>
                      <a:pt x="25" y="2"/>
                    </a:cubicBezTo>
                    <a:cubicBezTo>
                      <a:pt x="35" y="4"/>
                      <a:pt x="41" y="15"/>
                      <a:pt x="39" y="24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18" name="Freeform 76"/>
              <p:cNvSpPr>
                <a:spLocks noChangeAspect="1"/>
              </p:cNvSpPr>
              <p:nvPr/>
            </p:nvSpPr>
            <p:spPr bwMode="gray">
              <a:xfrm>
                <a:off x="4833" y="2370"/>
                <a:ext cx="71" cy="74"/>
              </a:xfrm>
              <a:custGeom>
                <a:avLst/>
                <a:gdLst>
                  <a:gd name="T0" fmla="*/ 522 w 42"/>
                  <a:gd name="T1" fmla="*/ 439 h 43"/>
                  <a:gd name="T2" fmla="*/ 181 w 42"/>
                  <a:gd name="T3" fmla="*/ 587 h 43"/>
                  <a:gd name="T4" fmla="*/ 57 w 42"/>
                  <a:gd name="T5" fmla="*/ 210 h 43"/>
                  <a:gd name="T6" fmla="*/ 384 w 42"/>
                  <a:gd name="T7" fmla="*/ 77 h 43"/>
                  <a:gd name="T8" fmla="*/ 522 w 42"/>
                  <a:gd name="T9" fmla="*/ 439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43"/>
                  <a:gd name="T17" fmla="*/ 42 w 42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43">
                    <a:moveTo>
                      <a:pt x="38" y="29"/>
                    </a:moveTo>
                    <a:cubicBezTo>
                      <a:pt x="34" y="38"/>
                      <a:pt x="23" y="43"/>
                      <a:pt x="13" y="39"/>
                    </a:cubicBezTo>
                    <a:cubicBezTo>
                      <a:pt x="4" y="34"/>
                      <a:pt x="0" y="24"/>
                      <a:pt x="4" y="14"/>
                    </a:cubicBezTo>
                    <a:cubicBezTo>
                      <a:pt x="8" y="5"/>
                      <a:pt x="19" y="0"/>
                      <a:pt x="28" y="5"/>
                    </a:cubicBezTo>
                    <a:cubicBezTo>
                      <a:pt x="38" y="9"/>
                      <a:pt x="42" y="20"/>
                      <a:pt x="38" y="29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19" name="Freeform 77"/>
              <p:cNvSpPr>
                <a:spLocks noChangeAspect="1"/>
              </p:cNvSpPr>
              <p:nvPr/>
            </p:nvSpPr>
            <p:spPr bwMode="gray">
              <a:xfrm>
                <a:off x="4816" y="3741"/>
                <a:ext cx="71" cy="72"/>
              </a:xfrm>
              <a:custGeom>
                <a:avLst/>
                <a:gdLst>
                  <a:gd name="T0" fmla="*/ 57 w 42"/>
                  <a:gd name="T1" fmla="*/ 415 h 42"/>
                  <a:gd name="T2" fmla="*/ 198 w 42"/>
                  <a:gd name="T3" fmla="*/ 62 h 42"/>
                  <a:gd name="T4" fmla="*/ 541 w 42"/>
                  <a:gd name="T5" fmla="*/ 206 h 42"/>
                  <a:gd name="T6" fmla="*/ 384 w 42"/>
                  <a:gd name="T7" fmla="*/ 559 h 42"/>
                  <a:gd name="T8" fmla="*/ 57 w 42"/>
                  <a:gd name="T9" fmla="*/ 415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42"/>
                  <a:gd name="T17" fmla="*/ 42 w 42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42">
                    <a:moveTo>
                      <a:pt x="4" y="28"/>
                    </a:moveTo>
                    <a:cubicBezTo>
                      <a:pt x="0" y="18"/>
                      <a:pt x="5" y="7"/>
                      <a:pt x="14" y="4"/>
                    </a:cubicBezTo>
                    <a:cubicBezTo>
                      <a:pt x="24" y="0"/>
                      <a:pt x="35" y="4"/>
                      <a:pt x="39" y="14"/>
                    </a:cubicBezTo>
                    <a:cubicBezTo>
                      <a:pt x="42" y="24"/>
                      <a:pt x="38" y="34"/>
                      <a:pt x="28" y="38"/>
                    </a:cubicBezTo>
                    <a:cubicBezTo>
                      <a:pt x="19" y="42"/>
                      <a:pt x="8" y="37"/>
                      <a:pt x="4" y="28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20" name="Freeform 78"/>
              <p:cNvSpPr>
                <a:spLocks noChangeAspect="1"/>
              </p:cNvSpPr>
              <p:nvPr/>
            </p:nvSpPr>
            <p:spPr bwMode="gray">
              <a:xfrm>
                <a:off x="4685" y="3782"/>
                <a:ext cx="68" cy="69"/>
              </a:xfrm>
              <a:custGeom>
                <a:avLst/>
                <a:gdLst>
                  <a:gd name="T0" fmla="*/ 15 w 40"/>
                  <a:gd name="T1" fmla="*/ 320 h 41"/>
                  <a:gd name="T2" fmla="*/ 226 w 40"/>
                  <a:gd name="T3" fmla="*/ 22 h 41"/>
                  <a:gd name="T4" fmla="*/ 546 w 40"/>
                  <a:gd name="T5" fmla="*/ 232 h 41"/>
                  <a:gd name="T6" fmla="*/ 323 w 40"/>
                  <a:gd name="T7" fmla="*/ 530 h 41"/>
                  <a:gd name="T8" fmla="*/ 15 w 40"/>
                  <a:gd name="T9" fmla="*/ 32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41"/>
                  <a:gd name="T17" fmla="*/ 40 w 40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41">
                    <a:moveTo>
                      <a:pt x="1" y="24"/>
                    </a:moveTo>
                    <a:cubicBezTo>
                      <a:pt x="0" y="14"/>
                      <a:pt x="6" y="4"/>
                      <a:pt x="16" y="2"/>
                    </a:cubicBezTo>
                    <a:cubicBezTo>
                      <a:pt x="26" y="0"/>
                      <a:pt x="36" y="7"/>
                      <a:pt x="38" y="17"/>
                    </a:cubicBezTo>
                    <a:cubicBezTo>
                      <a:pt x="40" y="27"/>
                      <a:pt x="33" y="37"/>
                      <a:pt x="23" y="39"/>
                    </a:cubicBezTo>
                    <a:cubicBezTo>
                      <a:pt x="13" y="41"/>
                      <a:pt x="3" y="34"/>
                      <a:pt x="1" y="24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21" name="Freeform 79"/>
              <p:cNvSpPr>
                <a:spLocks noChangeAspect="1"/>
              </p:cNvSpPr>
              <p:nvPr/>
            </p:nvSpPr>
            <p:spPr bwMode="gray">
              <a:xfrm>
                <a:off x="4529" y="3799"/>
                <a:ext cx="63" cy="65"/>
              </a:xfrm>
              <a:custGeom>
                <a:avLst/>
                <a:gdLst>
                  <a:gd name="T0" fmla="*/ 0 w 37"/>
                  <a:gd name="T1" fmla="*/ 267 h 38"/>
                  <a:gd name="T2" fmla="*/ 267 w 37"/>
                  <a:gd name="T3" fmla="*/ 0 h 38"/>
                  <a:gd name="T4" fmla="*/ 528 w 37"/>
                  <a:gd name="T5" fmla="*/ 281 h 38"/>
                  <a:gd name="T6" fmla="*/ 261 w 37"/>
                  <a:gd name="T7" fmla="*/ 541 h 38"/>
                  <a:gd name="T8" fmla="*/ 0 w 37"/>
                  <a:gd name="T9" fmla="*/ 267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8"/>
                  <a:gd name="T17" fmla="*/ 37 w 37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8">
                    <a:moveTo>
                      <a:pt x="0" y="18"/>
                    </a:move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9"/>
                      <a:pt x="37" y="19"/>
                    </a:cubicBezTo>
                    <a:cubicBezTo>
                      <a:pt x="37" y="29"/>
                      <a:pt x="28" y="38"/>
                      <a:pt x="18" y="37"/>
                    </a:cubicBezTo>
                    <a:cubicBezTo>
                      <a:pt x="8" y="37"/>
                      <a:pt x="0" y="29"/>
                      <a:pt x="0" y="18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22" name="Freeform 80"/>
              <p:cNvSpPr>
                <a:spLocks noChangeAspect="1"/>
              </p:cNvSpPr>
              <p:nvPr/>
            </p:nvSpPr>
            <p:spPr bwMode="gray">
              <a:xfrm>
                <a:off x="4384" y="3780"/>
                <a:ext cx="69" cy="70"/>
              </a:xfrm>
              <a:custGeom>
                <a:avLst/>
                <a:gdLst>
                  <a:gd name="T0" fmla="*/ 22 w 41"/>
                  <a:gd name="T1" fmla="*/ 230 h 41"/>
                  <a:gd name="T2" fmla="*/ 337 w 41"/>
                  <a:gd name="T3" fmla="*/ 26 h 41"/>
                  <a:gd name="T4" fmla="*/ 530 w 41"/>
                  <a:gd name="T5" fmla="*/ 350 h 41"/>
                  <a:gd name="T6" fmla="*/ 232 w 41"/>
                  <a:gd name="T7" fmla="*/ 553 h 41"/>
                  <a:gd name="T8" fmla="*/ 22 w 41"/>
                  <a:gd name="T9" fmla="*/ 23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41"/>
                  <a:gd name="T17" fmla="*/ 41 w 41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41">
                    <a:moveTo>
                      <a:pt x="2" y="16"/>
                    </a:moveTo>
                    <a:cubicBezTo>
                      <a:pt x="5" y="6"/>
                      <a:pt x="15" y="0"/>
                      <a:pt x="25" y="2"/>
                    </a:cubicBezTo>
                    <a:cubicBezTo>
                      <a:pt x="35" y="4"/>
                      <a:pt x="41" y="14"/>
                      <a:pt x="39" y="24"/>
                    </a:cubicBezTo>
                    <a:cubicBezTo>
                      <a:pt x="37" y="34"/>
                      <a:pt x="27" y="41"/>
                      <a:pt x="17" y="38"/>
                    </a:cubicBezTo>
                    <a:cubicBezTo>
                      <a:pt x="7" y="36"/>
                      <a:pt x="0" y="26"/>
                      <a:pt x="2" y="16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23" name="Freeform 81"/>
              <p:cNvSpPr>
                <a:spLocks noChangeAspect="1"/>
              </p:cNvSpPr>
              <p:nvPr/>
            </p:nvSpPr>
            <p:spPr bwMode="gray">
              <a:xfrm>
                <a:off x="4241" y="3733"/>
                <a:ext cx="71" cy="71"/>
              </a:xfrm>
              <a:custGeom>
                <a:avLst/>
                <a:gdLst>
                  <a:gd name="T0" fmla="*/ 57 w 42"/>
                  <a:gd name="T1" fmla="*/ 198 h 42"/>
                  <a:gd name="T2" fmla="*/ 401 w 42"/>
                  <a:gd name="T3" fmla="*/ 57 h 42"/>
                  <a:gd name="T4" fmla="*/ 522 w 42"/>
                  <a:gd name="T5" fmla="*/ 401 h 42"/>
                  <a:gd name="T6" fmla="*/ 198 w 42"/>
                  <a:gd name="T7" fmla="*/ 522 h 42"/>
                  <a:gd name="T8" fmla="*/ 57 w 42"/>
                  <a:gd name="T9" fmla="*/ 198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42"/>
                  <a:gd name="T17" fmla="*/ 42 w 42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42">
                    <a:moveTo>
                      <a:pt x="4" y="14"/>
                    </a:moveTo>
                    <a:cubicBezTo>
                      <a:pt x="8" y="4"/>
                      <a:pt x="19" y="0"/>
                      <a:pt x="29" y="4"/>
                    </a:cubicBezTo>
                    <a:cubicBezTo>
                      <a:pt x="38" y="8"/>
                      <a:pt x="42" y="19"/>
                      <a:pt x="38" y="29"/>
                    </a:cubicBezTo>
                    <a:cubicBezTo>
                      <a:pt x="34" y="38"/>
                      <a:pt x="23" y="42"/>
                      <a:pt x="14" y="38"/>
                    </a:cubicBezTo>
                    <a:cubicBezTo>
                      <a:pt x="4" y="34"/>
                      <a:pt x="0" y="23"/>
                      <a:pt x="4" y="14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24" name="Freeform 82"/>
              <p:cNvSpPr>
                <a:spLocks noChangeAspect="1"/>
              </p:cNvSpPr>
              <p:nvPr/>
            </p:nvSpPr>
            <p:spPr bwMode="gray">
              <a:xfrm>
                <a:off x="4095" y="3650"/>
                <a:ext cx="71" cy="71"/>
              </a:xfrm>
              <a:custGeom>
                <a:avLst/>
                <a:gdLst>
                  <a:gd name="T0" fmla="*/ 96 w 42"/>
                  <a:gd name="T1" fmla="*/ 140 h 42"/>
                  <a:gd name="T2" fmla="*/ 460 w 42"/>
                  <a:gd name="T3" fmla="*/ 83 h 42"/>
                  <a:gd name="T4" fmla="*/ 497 w 42"/>
                  <a:gd name="T5" fmla="*/ 440 h 42"/>
                  <a:gd name="T6" fmla="*/ 140 w 42"/>
                  <a:gd name="T7" fmla="*/ 497 h 42"/>
                  <a:gd name="T8" fmla="*/ 96 w 42"/>
                  <a:gd name="T9" fmla="*/ 14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42"/>
                  <a:gd name="T17" fmla="*/ 42 w 42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42">
                    <a:moveTo>
                      <a:pt x="7" y="10"/>
                    </a:moveTo>
                    <a:cubicBezTo>
                      <a:pt x="13" y="1"/>
                      <a:pt x="24" y="0"/>
                      <a:pt x="33" y="6"/>
                    </a:cubicBezTo>
                    <a:cubicBezTo>
                      <a:pt x="41" y="12"/>
                      <a:pt x="42" y="24"/>
                      <a:pt x="36" y="32"/>
                    </a:cubicBezTo>
                    <a:cubicBezTo>
                      <a:pt x="30" y="40"/>
                      <a:pt x="18" y="42"/>
                      <a:pt x="10" y="36"/>
                    </a:cubicBezTo>
                    <a:cubicBezTo>
                      <a:pt x="2" y="29"/>
                      <a:pt x="0" y="18"/>
                      <a:pt x="7" y="10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25" name="Freeform 83"/>
              <p:cNvSpPr>
                <a:spLocks noChangeAspect="1"/>
              </p:cNvSpPr>
              <p:nvPr/>
            </p:nvSpPr>
            <p:spPr bwMode="gray">
              <a:xfrm>
                <a:off x="4009" y="3573"/>
                <a:ext cx="69" cy="70"/>
              </a:xfrm>
              <a:custGeom>
                <a:avLst/>
                <a:gdLst>
                  <a:gd name="T0" fmla="*/ 96 w 41"/>
                  <a:gd name="T1" fmla="*/ 99 h 41"/>
                  <a:gd name="T2" fmla="*/ 459 w 41"/>
                  <a:gd name="T3" fmla="*/ 99 h 41"/>
                  <a:gd name="T4" fmla="*/ 448 w 41"/>
                  <a:gd name="T5" fmla="*/ 493 h 41"/>
                  <a:gd name="T6" fmla="*/ 96 w 41"/>
                  <a:gd name="T7" fmla="*/ 478 h 41"/>
                  <a:gd name="T8" fmla="*/ 96 w 41"/>
                  <a:gd name="T9" fmla="*/ 99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41"/>
                  <a:gd name="T17" fmla="*/ 41 w 41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41">
                    <a:moveTo>
                      <a:pt x="7" y="7"/>
                    </a:moveTo>
                    <a:cubicBezTo>
                      <a:pt x="15" y="0"/>
                      <a:pt x="26" y="0"/>
                      <a:pt x="34" y="7"/>
                    </a:cubicBezTo>
                    <a:cubicBezTo>
                      <a:pt x="41" y="15"/>
                      <a:pt x="41" y="26"/>
                      <a:pt x="33" y="34"/>
                    </a:cubicBezTo>
                    <a:cubicBezTo>
                      <a:pt x="26" y="41"/>
                      <a:pt x="14" y="41"/>
                      <a:pt x="7" y="33"/>
                    </a:cubicBezTo>
                    <a:cubicBezTo>
                      <a:pt x="0" y="26"/>
                      <a:pt x="0" y="14"/>
                      <a:pt x="7" y="7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26" name="Freeform 84"/>
              <p:cNvSpPr>
                <a:spLocks noChangeAspect="1"/>
              </p:cNvSpPr>
              <p:nvPr/>
            </p:nvSpPr>
            <p:spPr bwMode="gray">
              <a:xfrm>
                <a:off x="3918" y="3461"/>
                <a:ext cx="72" cy="71"/>
              </a:xfrm>
              <a:custGeom>
                <a:avLst/>
                <a:gdLst>
                  <a:gd name="T0" fmla="*/ 168 w 42"/>
                  <a:gd name="T1" fmla="*/ 83 h 42"/>
                  <a:gd name="T2" fmla="*/ 535 w 42"/>
                  <a:gd name="T3" fmla="*/ 154 h 42"/>
                  <a:gd name="T4" fmla="*/ 458 w 42"/>
                  <a:gd name="T5" fmla="*/ 517 h 42"/>
                  <a:gd name="T6" fmla="*/ 77 w 42"/>
                  <a:gd name="T7" fmla="*/ 426 h 42"/>
                  <a:gd name="T8" fmla="*/ 168 w 42"/>
                  <a:gd name="T9" fmla="*/ 83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42"/>
                  <a:gd name="T17" fmla="*/ 42 w 42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42">
                    <a:moveTo>
                      <a:pt x="11" y="6"/>
                    </a:moveTo>
                    <a:cubicBezTo>
                      <a:pt x="19" y="0"/>
                      <a:pt x="31" y="2"/>
                      <a:pt x="36" y="11"/>
                    </a:cubicBezTo>
                    <a:cubicBezTo>
                      <a:pt x="42" y="20"/>
                      <a:pt x="40" y="31"/>
                      <a:pt x="31" y="37"/>
                    </a:cubicBezTo>
                    <a:cubicBezTo>
                      <a:pt x="22" y="42"/>
                      <a:pt x="11" y="40"/>
                      <a:pt x="5" y="31"/>
                    </a:cubicBezTo>
                    <a:cubicBezTo>
                      <a:pt x="0" y="23"/>
                      <a:pt x="2" y="11"/>
                      <a:pt x="11" y="6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27" name="Freeform 85"/>
              <p:cNvSpPr>
                <a:spLocks noChangeAspect="1"/>
              </p:cNvSpPr>
              <p:nvPr/>
            </p:nvSpPr>
            <p:spPr bwMode="gray">
              <a:xfrm>
                <a:off x="3859" y="3354"/>
                <a:ext cx="71" cy="71"/>
              </a:xfrm>
              <a:custGeom>
                <a:avLst/>
                <a:gdLst>
                  <a:gd name="T0" fmla="*/ 198 w 42"/>
                  <a:gd name="T1" fmla="*/ 57 h 42"/>
                  <a:gd name="T2" fmla="*/ 522 w 42"/>
                  <a:gd name="T3" fmla="*/ 198 h 42"/>
                  <a:gd name="T4" fmla="*/ 401 w 42"/>
                  <a:gd name="T5" fmla="*/ 522 h 42"/>
                  <a:gd name="T6" fmla="*/ 57 w 42"/>
                  <a:gd name="T7" fmla="*/ 401 h 42"/>
                  <a:gd name="T8" fmla="*/ 198 w 42"/>
                  <a:gd name="T9" fmla="*/ 57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42"/>
                  <a:gd name="T17" fmla="*/ 42 w 42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42">
                    <a:moveTo>
                      <a:pt x="14" y="4"/>
                    </a:moveTo>
                    <a:cubicBezTo>
                      <a:pt x="23" y="0"/>
                      <a:pt x="34" y="4"/>
                      <a:pt x="38" y="14"/>
                    </a:cubicBezTo>
                    <a:cubicBezTo>
                      <a:pt x="42" y="23"/>
                      <a:pt x="38" y="34"/>
                      <a:pt x="29" y="38"/>
                    </a:cubicBezTo>
                    <a:cubicBezTo>
                      <a:pt x="19" y="42"/>
                      <a:pt x="8" y="38"/>
                      <a:pt x="4" y="29"/>
                    </a:cubicBezTo>
                    <a:cubicBezTo>
                      <a:pt x="0" y="19"/>
                      <a:pt x="4" y="8"/>
                      <a:pt x="14" y="4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28" name="Freeform 86"/>
              <p:cNvSpPr>
                <a:spLocks noChangeAspect="1"/>
              </p:cNvSpPr>
              <p:nvPr/>
            </p:nvSpPr>
            <p:spPr bwMode="gray">
              <a:xfrm>
                <a:off x="3815" y="3216"/>
                <a:ext cx="68" cy="69"/>
              </a:xfrm>
              <a:custGeom>
                <a:avLst/>
                <a:gdLst>
                  <a:gd name="T0" fmla="*/ 226 w 40"/>
                  <a:gd name="T1" fmla="*/ 22 h 41"/>
                  <a:gd name="T2" fmla="*/ 546 w 40"/>
                  <a:gd name="T3" fmla="*/ 215 h 41"/>
                  <a:gd name="T4" fmla="*/ 343 w 40"/>
                  <a:gd name="T5" fmla="*/ 530 h 41"/>
                  <a:gd name="T6" fmla="*/ 26 w 40"/>
                  <a:gd name="T7" fmla="*/ 320 h 41"/>
                  <a:gd name="T8" fmla="*/ 226 w 40"/>
                  <a:gd name="T9" fmla="*/ 22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41"/>
                  <a:gd name="T17" fmla="*/ 40 w 40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41">
                    <a:moveTo>
                      <a:pt x="16" y="2"/>
                    </a:moveTo>
                    <a:cubicBezTo>
                      <a:pt x="26" y="0"/>
                      <a:pt x="36" y="6"/>
                      <a:pt x="38" y="16"/>
                    </a:cubicBezTo>
                    <a:cubicBezTo>
                      <a:pt x="40" y="26"/>
                      <a:pt x="34" y="36"/>
                      <a:pt x="24" y="39"/>
                    </a:cubicBezTo>
                    <a:cubicBezTo>
                      <a:pt x="14" y="41"/>
                      <a:pt x="4" y="34"/>
                      <a:pt x="2" y="24"/>
                    </a:cubicBezTo>
                    <a:cubicBezTo>
                      <a:pt x="0" y="14"/>
                      <a:pt x="6" y="5"/>
                      <a:pt x="16" y="2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29" name="Freeform 87"/>
              <p:cNvSpPr>
                <a:spLocks noChangeAspect="1"/>
              </p:cNvSpPr>
              <p:nvPr/>
            </p:nvSpPr>
            <p:spPr bwMode="gray">
              <a:xfrm>
                <a:off x="3800" y="3064"/>
                <a:ext cx="62" cy="65"/>
              </a:xfrm>
              <a:custGeom>
                <a:avLst/>
                <a:gdLst>
                  <a:gd name="T0" fmla="*/ 236 w 37"/>
                  <a:gd name="T1" fmla="*/ 0 h 38"/>
                  <a:gd name="T2" fmla="*/ 489 w 37"/>
                  <a:gd name="T3" fmla="*/ 281 h 38"/>
                  <a:gd name="T4" fmla="*/ 253 w 37"/>
                  <a:gd name="T5" fmla="*/ 556 h 38"/>
                  <a:gd name="T6" fmla="*/ 0 w 37"/>
                  <a:gd name="T7" fmla="*/ 281 h 38"/>
                  <a:gd name="T8" fmla="*/ 236 w 37"/>
                  <a:gd name="T9" fmla="*/ 0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8"/>
                  <a:gd name="T17" fmla="*/ 37 w 37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8">
                    <a:moveTo>
                      <a:pt x="18" y="0"/>
                    </a:moveTo>
                    <a:cubicBezTo>
                      <a:pt x="29" y="0"/>
                      <a:pt x="37" y="9"/>
                      <a:pt x="37" y="19"/>
                    </a:cubicBezTo>
                    <a:cubicBezTo>
                      <a:pt x="37" y="29"/>
                      <a:pt x="29" y="37"/>
                      <a:pt x="19" y="38"/>
                    </a:cubicBezTo>
                    <a:cubicBezTo>
                      <a:pt x="8" y="38"/>
                      <a:pt x="0" y="29"/>
                      <a:pt x="0" y="19"/>
                    </a:cubicBezTo>
                    <a:cubicBezTo>
                      <a:pt x="0" y="9"/>
                      <a:pt x="8" y="1"/>
                      <a:pt x="18" y="0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30" name="Freeform 88"/>
              <p:cNvSpPr>
                <a:spLocks noChangeAspect="1"/>
              </p:cNvSpPr>
              <p:nvPr/>
            </p:nvSpPr>
            <p:spPr bwMode="gray">
              <a:xfrm>
                <a:off x="3811" y="2912"/>
                <a:ext cx="69" cy="67"/>
              </a:xfrm>
              <a:custGeom>
                <a:avLst/>
                <a:gdLst>
                  <a:gd name="T0" fmla="*/ 354 w 40"/>
                  <a:gd name="T1" fmla="*/ 22 h 40"/>
                  <a:gd name="T2" fmla="*/ 587 w 40"/>
                  <a:gd name="T3" fmla="*/ 315 h 40"/>
                  <a:gd name="T4" fmla="*/ 247 w 40"/>
                  <a:gd name="T5" fmla="*/ 503 h 40"/>
                  <a:gd name="T6" fmla="*/ 28 w 40"/>
                  <a:gd name="T7" fmla="*/ 211 h 40"/>
                  <a:gd name="T8" fmla="*/ 354 w 40"/>
                  <a:gd name="T9" fmla="*/ 22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40"/>
                  <a:gd name="T17" fmla="*/ 40 w 40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40">
                    <a:moveTo>
                      <a:pt x="23" y="2"/>
                    </a:moveTo>
                    <a:cubicBezTo>
                      <a:pt x="33" y="4"/>
                      <a:pt x="40" y="14"/>
                      <a:pt x="38" y="24"/>
                    </a:cubicBezTo>
                    <a:cubicBezTo>
                      <a:pt x="36" y="34"/>
                      <a:pt x="26" y="40"/>
                      <a:pt x="16" y="38"/>
                    </a:cubicBezTo>
                    <a:cubicBezTo>
                      <a:pt x="6" y="36"/>
                      <a:pt x="0" y="26"/>
                      <a:pt x="2" y="16"/>
                    </a:cubicBezTo>
                    <a:cubicBezTo>
                      <a:pt x="4" y="6"/>
                      <a:pt x="13" y="0"/>
                      <a:pt x="23" y="2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31" name="Freeform 89"/>
              <p:cNvSpPr>
                <a:spLocks noChangeAspect="1"/>
              </p:cNvSpPr>
              <p:nvPr/>
            </p:nvSpPr>
            <p:spPr bwMode="gray">
              <a:xfrm>
                <a:off x="3851" y="2773"/>
                <a:ext cx="71" cy="71"/>
              </a:xfrm>
              <a:custGeom>
                <a:avLst/>
                <a:gdLst>
                  <a:gd name="T0" fmla="*/ 384 w 42"/>
                  <a:gd name="T1" fmla="*/ 57 h 42"/>
                  <a:gd name="T2" fmla="*/ 522 w 42"/>
                  <a:gd name="T3" fmla="*/ 384 h 42"/>
                  <a:gd name="T4" fmla="*/ 198 w 42"/>
                  <a:gd name="T5" fmla="*/ 522 h 42"/>
                  <a:gd name="T6" fmla="*/ 57 w 42"/>
                  <a:gd name="T7" fmla="*/ 198 h 42"/>
                  <a:gd name="T8" fmla="*/ 384 w 42"/>
                  <a:gd name="T9" fmla="*/ 57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42"/>
                  <a:gd name="T17" fmla="*/ 42 w 42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42">
                    <a:moveTo>
                      <a:pt x="28" y="4"/>
                    </a:moveTo>
                    <a:cubicBezTo>
                      <a:pt x="37" y="8"/>
                      <a:pt x="42" y="19"/>
                      <a:pt x="38" y="28"/>
                    </a:cubicBezTo>
                    <a:cubicBezTo>
                      <a:pt x="34" y="38"/>
                      <a:pt x="23" y="42"/>
                      <a:pt x="14" y="38"/>
                    </a:cubicBezTo>
                    <a:cubicBezTo>
                      <a:pt x="4" y="34"/>
                      <a:pt x="0" y="24"/>
                      <a:pt x="4" y="14"/>
                    </a:cubicBezTo>
                    <a:cubicBezTo>
                      <a:pt x="8" y="5"/>
                      <a:pt x="18" y="0"/>
                      <a:pt x="28" y="4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32" name="Freeform 90"/>
              <p:cNvSpPr>
                <a:spLocks noChangeAspect="1"/>
              </p:cNvSpPr>
              <p:nvPr/>
            </p:nvSpPr>
            <p:spPr bwMode="gray">
              <a:xfrm>
                <a:off x="3918" y="2643"/>
                <a:ext cx="72" cy="74"/>
              </a:xfrm>
              <a:custGeom>
                <a:avLst/>
                <a:gdLst>
                  <a:gd name="T0" fmla="*/ 458 w 42"/>
                  <a:gd name="T1" fmla="*/ 86 h 43"/>
                  <a:gd name="T2" fmla="*/ 535 w 42"/>
                  <a:gd name="T3" fmla="*/ 484 h 43"/>
                  <a:gd name="T4" fmla="*/ 147 w 42"/>
                  <a:gd name="T5" fmla="*/ 559 h 43"/>
                  <a:gd name="T6" fmla="*/ 77 w 42"/>
                  <a:gd name="T7" fmla="*/ 169 h 43"/>
                  <a:gd name="T8" fmla="*/ 458 w 42"/>
                  <a:gd name="T9" fmla="*/ 86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43"/>
                  <a:gd name="T17" fmla="*/ 42 w 42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43">
                    <a:moveTo>
                      <a:pt x="31" y="6"/>
                    </a:moveTo>
                    <a:cubicBezTo>
                      <a:pt x="39" y="12"/>
                      <a:pt x="42" y="23"/>
                      <a:pt x="36" y="32"/>
                    </a:cubicBezTo>
                    <a:cubicBezTo>
                      <a:pt x="30" y="40"/>
                      <a:pt x="19" y="43"/>
                      <a:pt x="10" y="37"/>
                    </a:cubicBezTo>
                    <a:cubicBezTo>
                      <a:pt x="2" y="31"/>
                      <a:pt x="0" y="20"/>
                      <a:pt x="5" y="11"/>
                    </a:cubicBezTo>
                    <a:cubicBezTo>
                      <a:pt x="11" y="3"/>
                      <a:pt x="22" y="0"/>
                      <a:pt x="31" y="6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33" name="Freeform 91"/>
              <p:cNvSpPr>
                <a:spLocks noChangeAspect="1"/>
              </p:cNvSpPr>
              <p:nvPr/>
            </p:nvSpPr>
            <p:spPr bwMode="gray">
              <a:xfrm>
                <a:off x="4024" y="2520"/>
                <a:ext cx="69" cy="69"/>
              </a:xfrm>
              <a:custGeom>
                <a:avLst/>
                <a:gdLst>
                  <a:gd name="T0" fmla="*/ 459 w 41"/>
                  <a:gd name="T1" fmla="*/ 96 h 41"/>
                  <a:gd name="T2" fmla="*/ 448 w 41"/>
                  <a:gd name="T3" fmla="*/ 448 h 41"/>
                  <a:gd name="T4" fmla="*/ 96 w 41"/>
                  <a:gd name="T5" fmla="*/ 448 h 41"/>
                  <a:gd name="T6" fmla="*/ 104 w 41"/>
                  <a:gd name="T7" fmla="*/ 96 h 41"/>
                  <a:gd name="T8" fmla="*/ 459 w 41"/>
                  <a:gd name="T9" fmla="*/ 96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41"/>
                  <a:gd name="T17" fmla="*/ 41 w 41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41">
                    <a:moveTo>
                      <a:pt x="34" y="7"/>
                    </a:moveTo>
                    <a:cubicBezTo>
                      <a:pt x="41" y="15"/>
                      <a:pt x="41" y="26"/>
                      <a:pt x="33" y="33"/>
                    </a:cubicBezTo>
                    <a:cubicBezTo>
                      <a:pt x="26" y="41"/>
                      <a:pt x="14" y="40"/>
                      <a:pt x="7" y="33"/>
                    </a:cubicBezTo>
                    <a:cubicBezTo>
                      <a:pt x="0" y="25"/>
                      <a:pt x="0" y="14"/>
                      <a:pt x="8" y="7"/>
                    </a:cubicBezTo>
                    <a:cubicBezTo>
                      <a:pt x="15" y="0"/>
                      <a:pt x="27" y="0"/>
                      <a:pt x="34" y="7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34" name="Freeform 92"/>
              <p:cNvSpPr>
                <a:spLocks noChangeAspect="1"/>
              </p:cNvSpPr>
              <p:nvPr/>
            </p:nvSpPr>
            <p:spPr bwMode="gray">
              <a:xfrm>
                <a:off x="4126" y="2435"/>
                <a:ext cx="71" cy="73"/>
              </a:xfrm>
              <a:custGeom>
                <a:avLst/>
                <a:gdLst>
                  <a:gd name="T0" fmla="*/ 497 w 42"/>
                  <a:gd name="T1" fmla="*/ 156 h 43"/>
                  <a:gd name="T2" fmla="*/ 426 w 42"/>
                  <a:gd name="T3" fmla="*/ 525 h 43"/>
                  <a:gd name="T4" fmla="*/ 83 w 42"/>
                  <a:gd name="T5" fmla="*/ 450 h 43"/>
                  <a:gd name="T6" fmla="*/ 154 w 42"/>
                  <a:gd name="T7" fmla="*/ 83 h 43"/>
                  <a:gd name="T8" fmla="*/ 497 w 42"/>
                  <a:gd name="T9" fmla="*/ 156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43"/>
                  <a:gd name="T17" fmla="*/ 42 w 42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43">
                    <a:moveTo>
                      <a:pt x="36" y="11"/>
                    </a:moveTo>
                    <a:cubicBezTo>
                      <a:pt x="42" y="20"/>
                      <a:pt x="40" y="31"/>
                      <a:pt x="31" y="37"/>
                    </a:cubicBezTo>
                    <a:cubicBezTo>
                      <a:pt x="23" y="43"/>
                      <a:pt x="11" y="40"/>
                      <a:pt x="6" y="32"/>
                    </a:cubicBezTo>
                    <a:cubicBezTo>
                      <a:pt x="0" y="23"/>
                      <a:pt x="2" y="12"/>
                      <a:pt x="11" y="6"/>
                    </a:cubicBezTo>
                    <a:cubicBezTo>
                      <a:pt x="19" y="0"/>
                      <a:pt x="31" y="3"/>
                      <a:pt x="36" y="11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35" name="Freeform 93"/>
              <p:cNvSpPr>
                <a:spLocks noChangeAspect="1"/>
              </p:cNvSpPr>
              <p:nvPr/>
            </p:nvSpPr>
            <p:spPr bwMode="gray">
              <a:xfrm>
                <a:off x="4251" y="2369"/>
                <a:ext cx="72" cy="71"/>
              </a:xfrm>
              <a:custGeom>
                <a:avLst/>
                <a:gdLst>
                  <a:gd name="T0" fmla="*/ 559 w 42"/>
                  <a:gd name="T1" fmla="*/ 181 h 42"/>
                  <a:gd name="T2" fmla="*/ 415 w 42"/>
                  <a:gd name="T3" fmla="*/ 522 h 42"/>
                  <a:gd name="T4" fmla="*/ 62 w 42"/>
                  <a:gd name="T5" fmla="*/ 384 h 42"/>
                  <a:gd name="T6" fmla="*/ 206 w 42"/>
                  <a:gd name="T7" fmla="*/ 41 h 42"/>
                  <a:gd name="T8" fmla="*/ 559 w 42"/>
                  <a:gd name="T9" fmla="*/ 181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42"/>
                  <a:gd name="T17" fmla="*/ 42 w 42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42">
                    <a:moveTo>
                      <a:pt x="38" y="13"/>
                    </a:moveTo>
                    <a:cubicBezTo>
                      <a:pt x="42" y="23"/>
                      <a:pt x="38" y="34"/>
                      <a:pt x="28" y="38"/>
                    </a:cubicBezTo>
                    <a:cubicBezTo>
                      <a:pt x="19" y="42"/>
                      <a:pt x="8" y="37"/>
                      <a:pt x="4" y="28"/>
                    </a:cubicBezTo>
                    <a:cubicBezTo>
                      <a:pt x="0" y="18"/>
                      <a:pt x="5" y="7"/>
                      <a:pt x="14" y="3"/>
                    </a:cubicBezTo>
                    <a:cubicBezTo>
                      <a:pt x="23" y="0"/>
                      <a:pt x="34" y="4"/>
                      <a:pt x="38" y="13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36" name="Freeform 94"/>
              <p:cNvSpPr>
                <a:spLocks noChangeAspect="1"/>
              </p:cNvSpPr>
              <p:nvPr/>
            </p:nvSpPr>
            <p:spPr bwMode="gray">
              <a:xfrm>
                <a:off x="5064" y="2530"/>
                <a:ext cx="69" cy="68"/>
              </a:xfrm>
              <a:custGeom>
                <a:avLst/>
                <a:gdLst>
                  <a:gd name="T0" fmla="*/ 459 w 41"/>
                  <a:gd name="T1" fmla="*/ 468 h 40"/>
                  <a:gd name="T2" fmla="*/ 459 w 41"/>
                  <a:gd name="T3" fmla="*/ 99 h 40"/>
                  <a:gd name="T4" fmla="*/ 104 w 41"/>
                  <a:gd name="T5" fmla="*/ 99 h 40"/>
                  <a:gd name="T6" fmla="*/ 104 w 41"/>
                  <a:gd name="T7" fmla="*/ 468 h 40"/>
                  <a:gd name="T8" fmla="*/ 459 w 41"/>
                  <a:gd name="T9" fmla="*/ 468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40"/>
                  <a:gd name="T17" fmla="*/ 41 w 41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40">
                    <a:moveTo>
                      <a:pt x="34" y="33"/>
                    </a:moveTo>
                    <a:cubicBezTo>
                      <a:pt x="41" y="26"/>
                      <a:pt x="41" y="14"/>
                      <a:pt x="34" y="7"/>
                    </a:cubicBezTo>
                    <a:cubicBezTo>
                      <a:pt x="27" y="0"/>
                      <a:pt x="15" y="0"/>
                      <a:pt x="8" y="7"/>
                    </a:cubicBezTo>
                    <a:cubicBezTo>
                      <a:pt x="1" y="14"/>
                      <a:pt x="0" y="26"/>
                      <a:pt x="8" y="33"/>
                    </a:cubicBezTo>
                    <a:cubicBezTo>
                      <a:pt x="15" y="40"/>
                      <a:pt x="27" y="40"/>
                      <a:pt x="34" y="33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37" name="Freeform 95"/>
              <p:cNvSpPr>
                <a:spLocks noChangeAspect="1"/>
              </p:cNvSpPr>
              <p:nvPr/>
            </p:nvSpPr>
            <p:spPr bwMode="gray">
              <a:xfrm>
                <a:off x="5162" y="2651"/>
                <a:ext cx="71" cy="71"/>
              </a:xfrm>
              <a:custGeom>
                <a:avLst/>
                <a:gdLst>
                  <a:gd name="T0" fmla="*/ 426 w 42"/>
                  <a:gd name="T1" fmla="*/ 497 h 42"/>
                  <a:gd name="T2" fmla="*/ 497 w 42"/>
                  <a:gd name="T3" fmla="*/ 154 h 42"/>
                  <a:gd name="T4" fmla="*/ 154 w 42"/>
                  <a:gd name="T5" fmla="*/ 69 h 42"/>
                  <a:gd name="T6" fmla="*/ 69 w 42"/>
                  <a:gd name="T7" fmla="*/ 426 h 42"/>
                  <a:gd name="T8" fmla="*/ 426 w 42"/>
                  <a:gd name="T9" fmla="*/ 497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42"/>
                  <a:gd name="T17" fmla="*/ 42 w 42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42">
                    <a:moveTo>
                      <a:pt x="31" y="36"/>
                    </a:moveTo>
                    <a:cubicBezTo>
                      <a:pt x="39" y="31"/>
                      <a:pt x="42" y="19"/>
                      <a:pt x="36" y="11"/>
                    </a:cubicBezTo>
                    <a:cubicBezTo>
                      <a:pt x="31" y="2"/>
                      <a:pt x="19" y="0"/>
                      <a:pt x="11" y="5"/>
                    </a:cubicBezTo>
                    <a:cubicBezTo>
                      <a:pt x="2" y="11"/>
                      <a:pt x="0" y="22"/>
                      <a:pt x="5" y="31"/>
                    </a:cubicBezTo>
                    <a:cubicBezTo>
                      <a:pt x="11" y="39"/>
                      <a:pt x="22" y="42"/>
                      <a:pt x="31" y="36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38" name="Freeform 96"/>
              <p:cNvSpPr>
                <a:spLocks noChangeAspect="1"/>
              </p:cNvSpPr>
              <p:nvPr/>
            </p:nvSpPr>
            <p:spPr bwMode="gray">
              <a:xfrm>
                <a:off x="5265" y="3205"/>
                <a:ext cx="70" cy="68"/>
              </a:xfrm>
              <a:custGeom>
                <a:avLst/>
                <a:gdLst>
                  <a:gd name="T0" fmla="*/ 248 w 41"/>
                  <a:gd name="T1" fmla="*/ 546 h 40"/>
                  <a:gd name="T2" fmla="*/ 569 w 41"/>
                  <a:gd name="T3" fmla="*/ 343 h 40"/>
                  <a:gd name="T4" fmla="*/ 364 w 41"/>
                  <a:gd name="T5" fmla="*/ 26 h 40"/>
                  <a:gd name="T6" fmla="*/ 44 w 41"/>
                  <a:gd name="T7" fmla="*/ 226 h 40"/>
                  <a:gd name="T8" fmla="*/ 248 w 41"/>
                  <a:gd name="T9" fmla="*/ 546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40"/>
                  <a:gd name="T17" fmla="*/ 41 w 41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40">
                    <a:moveTo>
                      <a:pt x="17" y="38"/>
                    </a:moveTo>
                    <a:cubicBezTo>
                      <a:pt x="27" y="40"/>
                      <a:pt x="37" y="34"/>
                      <a:pt x="39" y="24"/>
                    </a:cubicBezTo>
                    <a:cubicBezTo>
                      <a:pt x="41" y="14"/>
                      <a:pt x="35" y="4"/>
                      <a:pt x="25" y="2"/>
                    </a:cubicBezTo>
                    <a:cubicBezTo>
                      <a:pt x="15" y="0"/>
                      <a:pt x="5" y="6"/>
                      <a:pt x="3" y="16"/>
                    </a:cubicBezTo>
                    <a:cubicBezTo>
                      <a:pt x="0" y="26"/>
                      <a:pt x="7" y="36"/>
                      <a:pt x="17" y="38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39" name="Freeform 97"/>
              <p:cNvSpPr>
                <a:spLocks noChangeAspect="1"/>
              </p:cNvSpPr>
              <p:nvPr/>
            </p:nvSpPr>
            <p:spPr bwMode="gray">
              <a:xfrm>
                <a:off x="5265" y="2900"/>
                <a:ext cx="69" cy="68"/>
              </a:xfrm>
              <a:custGeom>
                <a:avLst/>
                <a:gdLst>
                  <a:gd name="T0" fmla="*/ 362 w 40"/>
                  <a:gd name="T1" fmla="*/ 546 h 40"/>
                  <a:gd name="T2" fmla="*/ 587 w 40"/>
                  <a:gd name="T3" fmla="*/ 226 h 40"/>
                  <a:gd name="T4" fmla="*/ 247 w 40"/>
                  <a:gd name="T5" fmla="*/ 26 h 40"/>
                  <a:gd name="T6" fmla="*/ 28 w 40"/>
                  <a:gd name="T7" fmla="*/ 343 h 40"/>
                  <a:gd name="T8" fmla="*/ 362 w 40"/>
                  <a:gd name="T9" fmla="*/ 546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40"/>
                  <a:gd name="T17" fmla="*/ 40 w 40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40">
                    <a:moveTo>
                      <a:pt x="24" y="38"/>
                    </a:moveTo>
                    <a:cubicBezTo>
                      <a:pt x="34" y="36"/>
                      <a:pt x="40" y="26"/>
                      <a:pt x="38" y="16"/>
                    </a:cubicBezTo>
                    <a:cubicBezTo>
                      <a:pt x="36" y="6"/>
                      <a:pt x="26" y="0"/>
                      <a:pt x="16" y="2"/>
                    </a:cubicBezTo>
                    <a:cubicBezTo>
                      <a:pt x="6" y="4"/>
                      <a:pt x="0" y="14"/>
                      <a:pt x="2" y="24"/>
                    </a:cubicBezTo>
                    <a:cubicBezTo>
                      <a:pt x="4" y="34"/>
                      <a:pt x="14" y="40"/>
                      <a:pt x="24" y="38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40" name="Freeform 98"/>
              <p:cNvSpPr>
                <a:spLocks noChangeAspect="1"/>
              </p:cNvSpPr>
              <p:nvPr/>
            </p:nvSpPr>
            <p:spPr bwMode="gray">
              <a:xfrm>
                <a:off x="5223" y="2765"/>
                <a:ext cx="71" cy="72"/>
              </a:xfrm>
              <a:custGeom>
                <a:avLst/>
                <a:gdLst>
                  <a:gd name="T0" fmla="*/ 41 w 42"/>
                  <a:gd name="T1" fmla="*/ 415 h 42"/>
                  <a:gd name="T2" fmla="*/ 384 w 42"/>
                  <a:gd name="T3" fmla="*/ 559 h 42"/>
                  <a:gd name="T4" fmla="*/ 522 w 42"/>
                  <a:gd name="T5" fmla="*/ 206 h 42"/>
                  <a:gd name="T6" fmla="*/ 181 w 42"/>
                  <a:gd name="T7" fmla="*/ 62 h 42"/>
                  <a:gd name="T8" fmla="*/ 41 w 42"/>
                  <a:gd name="T9" fmla="*/ 415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42"/>
                  <a:gd name="T17" fmla="*/ 42 w 42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42">
                    <a:moveTo>
                      <a:pt x="3" y="28"/>
                    </a:moveTo>
                    <a:cubicBezTo>
                      <a:pt x="7" y="37"/>
                      <a:pt x="18" y="42"/>
                      <a:pt x="28" y="38"/>
                    </a:cubicBezTo>
                    <a:cubicBezTo>
                      <a:pt x="37" y="34"/>
                      <a:pt x="42" y="23"/>
                      <a:pt x="38" y="14"/>
                    </a:cubicBezTo>
                    <a:cubicBezTo>
                      <a:pt x="34" y="4"/>
                      <a:pt x="23" y="0"/>
                      <a:pt x="13" y="4"/>
                    </a:cubicBezTo>
                    <a:cubicBezTo>
                      <a:pt x="4" y="8"/>
                      <a:pt x="0" y="18"/>
                      <a:pt x="3" y="28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41" name="Freeform 99"/>
              <p:cNvSpPr>
                <a:spLocks noChangeAspect="1"/>
              </p:cNvSpPr>
              <p:nvPr/>
            </p:nvSpPr>
            <p:spPr bwMode="gray">
              <a:xfrm>
                <a:off x="5222" y="3343"/>
                <a:ext cx="71" cy="71"/>
              </a:xfrm>
              <a:custGeom>
                <a:avLst/>
                <a:gdLst>
                  <a:gd name="T0" fmla="*/ 401 w 42"/>
                  <a:gd name="T1" fmla="*/ 57 h 42"/>
                  <a:gd name="T2" fmla="*/ 57 w 42"/>
                  <a:gd name="T3" fmla="*/ 181 h 42"/>
                  <a:gd name="T4" fmla="*/ 198 w 42"/>
                  <a:gd name="T5" fmla="*/ 522 h 42"/>
                  <a:gd name="T6" fmla="*/ 522 w 42"/>
                  <a:gd name="T7" fmla="*/ 384 h 42"/>
                  <a:gd name="T8" fmla="*/ 401 w 42"/>
                  <a:gd name="T9" fmla="*/ 57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42"/>
                  <a:gd name="T17" fmla="*/ 42 w 42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42">
                    <a:moveTo>
                      <a:pt x="29" y="4"/>
                    </a:moveTo>
                    <a:cubicBezTo>
                      <a:pt x="19" y="0"/>
                      <a:pt x="8" y="4"/>
                      <a:pt x="4" y="13"/>
                    </a:cubicBezTo>
                    <a:cubicBezTo>
                      <a:pt x="0" y="23"/>
                      <a:pt x="5" y="34"/>
                      <a:pt x="14" y="38"/>
                    </a:cubicBezTo>
                    <a:cubicBezTo>
                      <a:pt x="23" y="42"/>
                      <a:pt x="34" y="37"/>
                      <a:pt x="38" y="28"/>
                    </a:cubicBezTo>
                    <a:cubicBezTo>
                      <a:pt x="42" y="19"/>
                      <a:pt x="38" y="8"/>
                      <a:pt x="29" y="4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42" name="Freeform 100"/>
              <p:cNvSpPr>
                <a:spLocks noChangeAspect="1"/>
              </p:cNvSpPr>
              <p:nvPr/>
            </p:nvSpPr>
            <p:spPr bwMode="gray">
              <a:xfrm>
                <a:off x="5155" y="3465"/>
                <a:ext cx="72" cy="73"/>
              </a:xfrm>
              <a:custGeom>
                <a:avLst/>
                <a:gdLst>
                  <a:gd name="T0" fmla="*/ 535 w 42"/>
                  <a:gd name="T1" fmla="*/ 450 h 43"/>
                  <a:gd name="T2" fmla="*/ 458 w 42"/>
                  <a:gd name="T3" fmla="*/ 83 h 43"/>
                  <a:gd name="T4" fmla="*/ 86 w 42"/>
                  <a:gd name="T5" fmla="*/ 156 h 43"/>
                  <a:gd name="T6" fmla="*/ 168 w 42"/>
                  <a:gd name="T7" fmla="*/ 525 h 43"/>
                  <a:gd name="T8" fmla="*/ 535 w 42"/>
                  <a:gd name="T9" fmla="*/ 45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43"/>
                  <a:gd name="T17" fmla="*/ 42 w 42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43">
                    <a:moveTo>
                      <a:pt x="36" y="32"/>
                    </a:moveTo>
                    <a:cubicBezTo>
                      <a:pt x="42" y="23"/>
                      <a:pt x="40" y="12"/>
                      <a:pt x="31" y="6"/>
                    </a:cubicBezTo>
                    <a:cubicBezTo>
                      <a:pt x="23" y="0"/>
                      <a:pt x="11" y="3"/>
                      <a:pt x="6" y="11"/>
                    </a:cubicBezTo>
                    <a:cubicBezTo>
                      <a:pt x="0" y="20"/>
                      <a:pt x="2" y="31"/>
                      <a:pt x="11" y="37"/>
                    </a:cubicBezTo>
                    <a:cubicBezTo>
                      <a:pt x="19" y="43"/>
                      <a:pt x="31" y="40"/>
                      <a:pt x="36" y="32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43" name="Freeform 101"/>
              <p:cNvSpPr>
                <a:spLocks noChangeAspect="1"/>
              </p:cNvSpPr>
              <p:nvPr/>
            </p:nvSpPr>
            <p:spPr bwMode="gray">
              <a:xfrm>
                <a:off x="5059" y="3586"/>
                <a:ext cx="67" cy="69"/>
              </a:xfrm>
              <a:custGeom>
                <a:avLst/>
                <a:gdLst>
                  <a:gd name="T0" fmla="*/ 95 w 40"/>
                  <a:gd name="T1" fmla="*/ 96 h 41"/>
                  <a:gd name="T2" fmla="*/ 95 w 40"/>
                  <a:gd name="T3" fmla="*/ 448 h 41"/>
                  <a:gd name="T4" fmla="*/ 432 w 40"/>
                  <a:gd name="T5" fmla="*/ 459 h 41"/>
                  <a:gd name="T6" fmla="*/ 432 w 40"/>
                  <a:gd name="T7" fmla="*/ 96 h 41"/>
                  <a:gd name="T8" fmla="*/ 95 w 40"/>
                  <a:gd name="T9" fmla="*/ 96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41"/>
                  <a:gd name="T17" fmla="*/ 40 w 40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41">
                    <a:moveTo>
                      <a:pt x="7" y="7"/>
                    </a:moveTo>
                    <a:cubicBezTo>
                      <a:pt x="0" y="14"/>
                      <a:pt x="0" y="26"/>
                      <a:pt x="7" y="33"/>
                    </a:cubicBezTo>
                    <a:cubicBezTo>
                      <a:pt x="14" y="40"/>
                      <a:pt x="26" y="41"/>
                      <a:pt x="33" y="34"/>
                    </a:cubicBezTo>
                    <a:cubicBezTo>
                      <a:pt x="40" y="26"/>
                      <a:pt x="40" y="15"/>
                      <a:pt x="33" y="7"/>
                    </a:cubicBezTo>
                    <a:cubicBezTo>
                      <a:pt x="26" y="0"/>
                      <a:pt x="14" y="0"/>
                      <a:pt x="7" y="7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44" name="Freeform 102"/>
              <p:cNvSpPr>
                <a:spLocks noChangeAspect="1"/>
              </p:cNvSpPr>
              <p:nvPr/>
            </p:nvSpPr>
            <p:spPr bwMode="gray">
              <a:xfrm>
                <a:off x="4950" y="2435"/>
                <a:ext cx="71" cy="71"/>
              </a:xfrm>
              <a:custGeom>
                <a:avLst/>
                <a:gdLst>
                  <a:gd name="T0" fmla="*/ 140 w 42"/>
                  <a:gd name="T1" fmla="*/ 497 h 42"/>
                  <a:gd name="T2" fmla="*/ 497 w 42"/>
                  <a:gd name="T3" fmla="*/ 426 h 42"/>
                  <a:gd name="T4" fmla="*/ 426 w 42"/>
                  <a:gd name="T5" fmla="*/ 83 h 42"/>
                  <a:gd name="T6" fmla="*/ 69 w 42"/>
                  <a:gd name="T7" fmla="*/ 154 h 42"/>
                  <a:gd name="T8" fmla="*/ 140 w 42"/>
                  <a:gd name="T9" fmla="*/ 497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42"/>
                  <a:gd name="T17" fmla="*/ 42 w 42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42">
                    <a:moveTo>
                      <a:pt x="10" y="36"/>
                    </a:moveTo>
                    <a:cubicBezTo>
                      <a:pt x="19" y="42"/>
                      <a:pt x="30" y="40"/>
                      <a:pt x="36" y="31"/>
                    </a:cubicBezTo>
                    <a:cubicBezTo>
                      <a:pt x="42" y="23"/>
                      <a:pt x="40" y="11"/>
                      <a:pt x="31" y="6"/>
                    </a:cubicBezTo>
                    <a:cubicBezTo>
                      <a:pt x="23" y="0"/>
                      <a:pt x="11" y="2"/>
                      <a:pt x="5" y="11"/>
                    </a:cubicBezTo>
                    <a:cubicBezTo>
                      <a:pt x="0" y="19"/>
                      <a:pt x="2" y="31"/>
                      <a:pt x="10" y="36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45" name="Freeform 103"/>
              <p:cNvSpPr>
                <a:spLocks noChangeAspect="1"/>
              </p:cNvSpPr>
              <p:nvPr/>
            </p:nvSpPr>
            <p:spPr bwMode="gray">
              <a:xfrm>
                <a:off x="5284" y="3049"/>
                <a:ext cx="63" cy="63"/>
              </a:xfrm>
              <a:custGeom>
                <a:avLst/>
                <a:gdLst>
                  <a:gd name="T0" fmla="*/ 267 w 37"/>
                  <a:gd name="T1" fmla="*/ 0 h 37"/>
                  <a:gd name="T2" fmla="*/ 0 w 37"/>
                  <a:gd name="T3" fmla="*/ 267 h 37"/>
                  <a:gd name="T4" fmla="*/ 267 w 37"/>
                  <a:gd name="T5" fmla="*/ 528 h 37"/>
                  <a:gd name="T6" fmla="*/ 528 w 37"/>
                  <a:gd name="T7" fmla="*/ 267 h 37"/>
                  <a:gd name="T8" fmla="*/ 267 w 37"/>
                  <a:gd name="T9" fmla="*/ 0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7"/>
                  <a:gd name="T17" fmla="*/ 37 w 37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7">
                    <a:moveTo>
                      <a:pt x="19" y="0"/>
                    </a:moveTo>
                    <a:cubicBezTo>
                      <a:pt x="8" y="0"/>
                      <a:pt x="0" y="9"/>
                      <a:pt x="0" y="19"/>
                    </a:cubicBezTo>
                    <a:cubicBezTo>
                      <a:pt x="0" y="29"/>
                      <a:pt x="9" y="37"/>
                      <a:pt x="19" y="37"/>
                    </a:cubicBezTo>
                    <a:cubicBezTo>
                      <a:pt x="29" y="37"/>
                      <a:pt x="37" y="29"/>
                      <a:pt x="37" y="19"/>
                    </a:cubicBezTo>
                    <a:cubicBezTo>
                      <a:pt x="37" y="8"/>
                      <a:pt x="29" y="0"/>
                      <a:pt x="19" y="0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46" name="Freeform 104"/>
              <p:cNvSpPr>
                <a:spLocks noChangeAspect="1"/>
              </p:cNvSpPr>
              <p:nvPr/>
            </p:nvSpPr>
            <p:spPr bwMode="gray">
              <a:xfrm>
                <a:off x="4940" y="3677"/>
                <a:ext cx="71" cy="71"/>
              </a:xfrm>
              <a:custGeom>
                <a:avLst/>
                <a:gdLst>
                  <a:gd name="T0" fmla="*/ 154 w 42"/>
                  <a:gd name="T1" fmla="*/ 69 h 42"/>
                  <a:gd name="T2" fmla="*/ 83 w 42"/>
                  <a:gd name="T3" fmla="*/ 426 h 42"/>
                  <a:gd name="T4" fmla="*/ 426 w 42"/>
                  <a:gd name="T5" fmla="*/ 517 h 42"/>
                  <a:gd name="T6" fmla="*/ 517 w 42"/>
                  <a:gd name="T7" fmla="*/ 154 h 42"/>
                  <a:gd name="T8" fmla="*/ 154 w 42"/>
                  <a:gd name="T9" fmla="*/ 69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42"/>
                  <a:gd name="T17" fmla="*/ 42 w 42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42">
                    <a:moveTo>
                      <a:pt x="11" y="5"/>
                    </a:moveTo>
                    <a:cubicBezTo>
                      <a:pt x="3" y="11"/>
                      <a:pt x="0" y="22"/>
                      <a:pt x="6" y="31"/>
                    </a:cubicBezTo>
                    <a:cubicBezTo>
                      <a:pt x="11" y="40"/>
                      <a:pt x="23" y="42"/>
                      <a:pt x="31" y="37"/>
                    </a:cubicBezTo>
                    <a:cubicBezTo>
                      <a:pt x="40" y="31"/>
                      <a:pt x="42" y="20"/>
                      <a:pt x="37" y="11"/>
                    </a:cubicBezTo>
                    <a:cubicBezTo>
                      <a:pt x="31" y="2"/>
                      <a:pt x="20" y="0"/>
                      <a:pt x="11" y="5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</p:grpSp>
        <p:grpSp>
          <p:nvGrpSpPr>
            <p:cNvPr id="282" name="Group 105"/>
            <p:cNvGrpSpPr>
              <a:grpSpLocks/>
            </p:cNvGrpSpPr>
            <p:nvPr/>
          </p:nvGrpSpPr>
          <p:grpSpPr bwMode="auto">
            <a:xfrm>
              <a:off x="3897" y="2416"/>
              <a:ext cx="1346" cy="1346"/>
              <a:chOff x="3897" y="2416"/>
              <a:chExt cx="1346" cy="1346"/>
            </a:xfrm>
          </p:grpSpPr>
          <p:sp>
            <p:nvSpPr>
              <p:cNvPr id="283" name="Oval 106"/>
              <p:cNvSpPr>
                <a:spLocks noChangeAspect="1" noChangeArrowheads="1"/>
              </p:cNvSpPr>
              <p:nvPr/>
            </p:nvSpPr>
            <p:spPr bwMode="gray">
              <a:xfrm>
                <a:off x="4470" y="2418"/>
                <a:ext cx="66" cy="66"/>
              </a:xfrm>
              <a:prstGeom prst="ellipse">
                <a:avLst/>
              </a:pr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fr-FR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4" name="Freeform 107"/>
              <p:cNvSpPr>
                <a:spLocks noChangeAspect="1"/>
              </p:cNvSpPr>
              <p:nvPr/>
            </p:nvSpPr>
            <p:spPr bwMode="gray">
              <a:xfrm>
                <a:off x="4616" y="2416"/>
                <a:ext cx="73" cy="73"/>
              </a:xfrm>
              <a:custGeom>
                <a:avLst/>
                <a:gdLst>
                  <a:gd name="T0" fmla="*/ 562 w 43"/>
                  <a:gd name="T1" fmla="*/ 367 h 43"/>
                  <a:gd name="T2" fmla="*/ 239 w 43"/>
                  <a:gd name="T3" fmla="*/ 562 h 43"/>
                  <a:gd name="T4" fmla="*/ 24 w 43"/>
                  <a:gd name="T5" fmla="*/ 239 h 43"/>
                  <a:gd name="T6" fmla="*/ 367 w 43"/>
                  <a:gd name="T7" fmla="*/ 24 h 43"/>
                  <a:gd name="T8" fmla="*/ 562 w 43"/>
                  <a:gd name="T9" fmla="*/ 367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43"/>
                  <a:gd name="T17" fmla="*/ 43 w 43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43">
                    <a:moveTo>
                      <a:pt x="40" y="26"/>
                    </a:moveTo>
                    <a:cubicBezTo>
                      <a:pt x="38" y="36"/>
                      <a:pt x="27" y="43"/>
                      <a:pt x="17" y="40"/>
                    </a:cubicBezTo>
                    <a:cubicBezTo>
                      <a:pt x="6" y="38"/>
                      <a:pt x="0" y="27"/>
                      <a:pt x="2" y="17"/>
                    </a:cubicBezTo>
                    <a:cubicBezTo>
                      <a:pt x="5" y="6"/>
                      <a:pt x="15" y="0"/>
                      <a:pt x="26" y="2"/>
                    </a:cubicBezTo>
                    <a:cubicBezTo>
                      <a:pt x="36" y="5"/>
                      <a:pt x="43" y="15"/>
                      <a:pt x="40" y="26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5" name="Freeform 108"/>
              <p:cNvSpPr>
                <a:spLocks noChangeAspect="1"/>
              </p:cNvSpPr>
              <p:nvPr/>
            </p:nvSpPr>
            <p:spPr bwMode="gray">
              <a:xfrm>
                <a:off x="4731" y="2440"/>
                <a:ext cx="76" cy="76"/>
              </a:xfrm>
              <a:custGeom>
                <a:avLst/>
                <a:gdLst>
                  <a:gd name="T0" fmla="*/ 554 w 45"/>
                  <a:gd name="T1" fmla="*/ 426 h 45"/>
                  <a:gd name="T2" fmla="*/ 198 w 45"/>
                  <a:gd name="T3" fmla="*/ 554 h 45"/>
                  <a:gd name="T4" fmla="*/ 69 w 45"/>
                  <a:gd name="T5" fmla="*/ 203 h 45"/>
                  <a:gd name="T6" fmla="*/ 414 w 45"/>
                  <a:gd name="T7" fmla="*/ 69 h 45"/>
                  <a:gd name="T8" fmla="*/ 554 w 45"/>
                  <a:gd name="T9" fmla="*/ 426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45"/>
                  <a:gd name="T17" fmla="*/ 45 w 45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45">
                    <a:moveTo>
                      <a:pt x="40" y="31"/>
                    </a:moveTo>
                    <a:cubicBezTo>
                      <a:pt x="36" y="40"/>
                      <a:pt x="24" y="45"/>
                      <a:pt x="14" y="40"/>
                    </a:cubicBezTo>
                    <a:cubicBezTo>
                      <a:pt x="5" y="36"/>
                      <a:pt x="0" y="24"/>
                      <a:pt x="5" y="15"/>
                    </a:cubicBezTo>
                    <a:cubicBezTo>
                      <a:pt x="9" y="5"/>
                      <a:pt x="21" y="0"/>
                      <a:pt x="30" y="5"/>
                    </a:cubicBezTo>
                    <a:cubicBezTo>
                      <a:pt x="40" y="9"/>
                      <a:pt x="45" y="21"/>
                      <a:pt x="40" y="31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6" name="Freeform 109"/>
              <p:cNvSpPr>
                <a:spLocks noChangeAspect="1"/>
              </p:cNvSpPr>
              <p:nvPr/>
            </p:nvSpPr>
            <p:spPr bwMode="gray">
              <a:xfrm>
                <a:off x="4836" y="2486"/>
                <a:ext cx="77" cy="75"/>
              </a:xfrm>
              <a:custGeom>
                <a:avLst/>
                <a:gdLst>
                  <a:gd name="T0" fmla="*/ 556 w 45"/>
                  <a:gd name="T1" fmla="*/ 470 h 44"/>
                  <a:gd name="T2" fmla="*/ 164 w 45"/>
                  <a:gd name="T3" fmla="*/ 549 h 44"/>
                  <a:gd name="T4" fmla="*/ 86 w 45"/>
                  <a:gd name="T5" fmla="*/ 160 h 44"/>
                  <a:gd name="T6" fmla="*/ 481 w 45"/>
                  <a:gd name="T7" fmla="*/ 84 h 44"/>
                  <a:gd name="T8" fmla="*/ 556 w 45"/>
                  <a:gd name="T9" fmla="*/ 470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44"/>
                  <a:gd name="T17" fmla="*/ 45 w 45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44">
                    <a:moveTo>
                      <a:pt x="38" y="33"/>
                    </a:moveTo>
                    <a:cubicBezTo>
                      <a:pt x="32" y="42"/>
                      <a:pt x="20" y="44"/>
                      <a:pt x="11" y="38"/>
                    </a:cubicBezTo>
                    <a:cubicBezTo>
                      <a:pt x="2" y="32"/>
                      <a:pt x="0" y="20"/>
                      <a:pt x="6" y="11"/>
                    </a:cubicBezTo>
                    <a:cubicBezTo>
                      <a:pt x="12" y="2"/>
                      <a:pt x="24" y="0"/>
                      <a:pt x="33" y="6"/>
                    </a:cubicBezTo>
                    <a:cubicBezTo>
                      <a:pt x="42" y="12"/>
                      <a:pt x="45" y="24"/>
                      <a:pt x="38" y="33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" name="Freeform 110"/>
              <p:cNvSpPr>
                <a:spLocks noChangeAspect="1"/>
              </p:cNvSpPr>
              <p:nvPr/>
            </p:nvSpPr>
            <p:spPr bwMode="gray">
              <a:xfrm>
                <a:off x="4836" y="3616"/>
                <a:ext cx="75" cy="76"/>
              </a:xfrm>
              <a:custGeom>
                <a:avLst/>
                <a:gdLst>
                  <a:gd name="T0" fmla="*/ 58 w 44"/>
                  <a:gd name="T1" fmla="*/ 414 h 45"/>
                  <a:gd name="T2" fmla="*/ 218 w 44"/>
                  <a:gd name="T3" fmla="*/ 57 h 45"/>
                  <a:gd name="T4" fmla="*/ 576 w 44"/>
                  <a:gd name="T5" fmla="*/ 203 h 45"/>
                  <a:gd name="T6" fmla="*/ 430 w 44"/>
                  <a:gd name="T7" fmla="*/ 564 h 45"/>
                  <a:gd name="T8" fmla="*/ 58 w 44"/>
                  <a:gd name="T9" fmla="*/ 414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45"/>
                  <a:gd name="T17" fmla="*/ 44 w 44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45">
                    <a:moveTo>
                      <a:pt x="4" y="30"/>
                    </a:moveTo>
                    <a:cubicBezTo>
                      <a:pt x="0" y="20"/>
                      <a:pt x="5" y="8"/>
                      <a:pt x="15" y="4"/>
                    </a:cubicBezTo>
                    <a:cubicBezTo>
                      <a:pt x="25" y="0"/>
                      <a:pt x="36" y="5"/>
                      <a:pt x="40" y="15"/>
                    </a:cubicBezTo>
                    <a:cubicBezTo>
                      <a:pt x="44" y="25"/>
                      <a:pt x="40" y="37"/>
                      <a:pt x="30" y="41"/>
                    </a:cubicBezTo>
                    <a:cubicBezTo>
                      <a:pt x="20" y="45"/>
                      <a:pt x="8" y="40"/>
                      <a:pt x="4" y="30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8" name="Freeform 111"/>
              <p:cNvSpPr>
                <a:spLocks noChangeAspect="1"/>
              </p:cNvSpPr>
              <p:nvPr/>
            </p:nvSpPr>
            <p:spPr bwMode="gray">
              <a:xfrm>
                <a:off x="4725" y="3665"/>
                <a:ext cx="71" cy="73"/>
              </a:xfrm>
              <a:custGeom>
                <a:avLst/>
                <a:gdLst>
                  <a:gd name="T0" fmla="*/ 24 w 42"/>
                  <a:gd name="T1" fmla="*/ 348 h 43"/>
                  <a:gd name="T2" fmla="*/ 237 w 42"/>
                  <a:gd name="T3" fmla="*/ 24 h 43"/>
                  <a:gd name="T4" fmla="*/ 554 w 42"/>
                  <a:gd name="T5" fmla="*/ 260 h 43"/>
                  <a:gd name="T6" fmla="*/ 343 w 42"/>
                  <a:gd name="T7" fmla="*/ 582 h 43"/>
                  <a:gd name="T8" fmla="*/ 24 w 42"/>
                  <a:gd name="T9" fmla="*/ 348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43"/>
                  <a:gd name="T17" fmla="*/ 42 w 42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43">
                    <a:moveTo>
                      <a:pt x="2" y="25"/>
                    </a:moveTo>
                    <a:cubicBezTo>
                      <a:pt x="0" y="15"/>
                      <a:pt x="7" y="4"/>
                      <a:pt x="17" y="2"/>
                    </a:cubicBezTo>
                    <a:cubicBezTo>
                      <a:pt x="28" y="0"/>
                      <a:pt x="38" y="7"/>
                      <a:pt x="40" y="18"/>
                    </a:cubicBezTo>
                    <a:cubicBezTo>
                      <a:pt x="42" y="28"/>
                      <a:pt x="36" y="39"/>
                      <a:pt x="25" y="41"/>
                    </a:cubicBezTo>
                    <a:cubicBezTo>
                      <a:pt x="14" y="43"/>
                      <a:pt x="4" y="36"/>
                      <a:pt x="2" y="25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9" name="Freeform 112"/>
              <p:cNvSpPr>
                <a:spLocks noChangeAspect="1"/>
              </p:cNvSpPr>
              <p:nvPr/>
            </p:nvSpPr>
            <p:spPr bwMode="gray">
              <a:xfrm>
                <a:off x="4609" y="3692"/>
                <a:ext cx="66" cy="68"/>
              </a:xfrm>
              <a:custGeom>
                <a:avLst/>
                <a:gdLst>
                  <a:gd name="T0" fmla="*/ 0 w 39"/>
                  <a:gd name="T1" fmla="*/ 286 h 40"/>
                  <a:gd name="T2" fmla="*/ 261 w 39"/>
                  <a:gd name="T3" fmla="*/ 15 h 40"/>
                  <a:gd name="T4" fmla="*/ 545 w 39"/>
                  <a:gd name="T5" fmla="*/ 286 h 40"/>
                  <a:gd name="T6" fmla="*/ 281 w 39"/>
                  <a:gd name="T7" fmla="*/ 570 h 40"/>
                  <a:gd name="T8" fmla="*/ 0 w 39"/>
                  <a:gd name="T9" fmla="*/ 286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0"/>
                  <a:gd name="T17" fmla="*/ 39 w 3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0">
                    <a:moveTo>
                      <a:pt x="0" y="20"/>
                    </a:moveTo>
                    <a:cubicBezTo>
                      <a:pt x="0" y="9"/>
                      <a:pt x="9" y="1"/>
                      <a:pt x="19" y="1"/>
                    </a:cubicBezTo>
                    <a:cubicBezTo>
                      <a:pt x="30" y="0"/>
                      <a:pt x="39" y="9"/>
                      <a:pt x="39" y="20"/>
                    </a:cubicBezTo>
                    <a:cubicBezTo>
                      <a:pt x="39" y="31"/>
                      <a:pt x="30" y="40"/>
                      <a:pt x="20" y="40"/>
                    </a:cubicBezTo>
                    <a:cubicBezTo>
                      <a:pt x="9" y="40"/>
                      <a:pt x="0" y="31"/>
                      <a:pt x="0" y="20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90" name="Freeform 113"/>
              <p:cNvSpPr>
                <a:spLocks noChangeAspect="1"/>
              </p:cNvSpPr>
              <p:nvPr/>
            </p:nvSpPr>
            <p:spPr bwMode="gray">
              <a:xfrm>
                <a:off x="4463" y="3690"/>
                <a:ext cx="73" cy="72"/>
              </a:xfrm>
              <a:custGeom>
                <a:avLst/>
                <a:gdLst>
                  <a:gd name="T0" fmla="*/ 24 w 43"/>
                  <a:gd name="T1" fmla="*/ 252 h 42"/>
                  <a:gd name="T2" fmla="*/ 367 w 43"/>
                  <a:gd name="T3" fmla="*/ 26 h 42"/>
                  <a:gd name="T4" fmla="*/ 562 w 43"/>
                  <a:gd name="T5" fmla="*/ 374 h 42"/>
                  <a:gd name="T6" fmla="*/ 239 w 43"/>
                  <a:gd name="T7" fmla="*/ 593 h 42"/>
                  <a:gd name="T8" fmla="*/ 24 w 43"/>
                  <a:gd name="T9" fmla="*/ 252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42"/>
                  <a:gd name="T17" fmla="*/ 43 w 43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42">
                    <a:moveTo>
                      <a:pt x="2" y="17"/>
                    </a:moveTo>
                    <a:cubicBezTo>
                      <a:pt x="5" y="6"/>
                      <a:pt x="15" y="0"/>
                      <a:pt x="26" y="2"/>
                    </a:cubicBezTo>
                    <a:cubicBezTo>
                      <a:pt x="36" y="4"/>
                      <a:pt x="43" y="15"/>
                      <a:pt x="40" y="25"/>
                    </a:cubicBezTo>
                    <a:cubicBezTo>
                      <a:pt x="38" y="36"/>
                      <a:pt x="28" y="42"/>
                      <a:pt x="17" y="40"/>
                    </a:cubicBezTo>
                    <a:cubicBezTo>
                      <a:pt x="7" y="38"/>
                      <a:pt x="0" y="27"/>
                      <a:pt x="2" y="17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91" name="Freeform 114"/>
              <p:cNvSpPr>
                <a:spLocks noChangeAspect="1"/>
              </p:cNvSpPr>
              <p:nvPr/>
            </p:nvSpPr>
            <p:spPr bwMode="gray">
              <a:xfrm>
                <a:off x="4356" y="3668"/>
                <a:ext cx="75" cy="75"/>
              </a:xfrm>
              <a:custGeom>
                <a:avLst/>
                <a:gdLst>
                  <a:gd name="T0" fmla="*/ 58 w 44"/>
                  <a:gd name="T1" fmla="*/ 203 h 44"/>
                  <a:gd name="T2" fmla="*/ 416 w 44"/>
                  <a:gd name="T3" fmla="*/ 58 h 44"/>
                  <a:gd name="T4" fmla="*/ 576 w 44"/>
                  <a:gd name="T5" fmla="*/ 416 h 44"/>
                  <a:gd name="T6" fmla="*/ 218 w 44"/>
                  <a:gd name="T7" fmla="*/ 576 h 44"/>
                  <a:gd name="T8" fmla="*/ 58 w 44"/>
                  <a:gd name="T9" fmla="*/ 203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44"/>
                  <a:gd name="T17" fmla="*/ 44 w 44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44">
                    <a:moveTo>
                      <a:pt x="4" y="14"/>
                    </a:moveTo>
                    <a:cubicBezTo>
                      <a:pt x="8" y="4"/>
                      <a:pt x="19" y="0"/>
                      <a:pt x="29" y="4"/>
                    </a:cubicBezTo>
                    <a:cubicBezTo>
                      <a:pt x="39" y="8"/>
                      <a:pt x="44" y="19"/>
                      <a:pt x="40" y="29"/>
                    </a:cubicBezTo>
                    <a:cubicBezTo>
                      <a:pt x="36" y="39"/>
                      <a:pt x="25" y="44"/>
                      <a:pt x="15" y="40"/>
                    </a:cubicBezTo>
                    <a:cubicBezTo>
                      <a:pt x="5" y="36"/>
                      <a:pt x="0" y="24"/>
                      <a:pt x="4" y="14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92" name="Freeform 115"/>
              <p:cNvSpPr>
                <a:spLocks noChangeAspect="1"/>
              </p:cNvSpPr>
              <p:nvPr/>
            </p:nvSpPr>
            <p:spPr bwMode="gray">
              <a:xfrm>
                <a:off x="4216" y="3609"/>
                <a:ext cx="74" cy="75"/>
              </a:xfrm>
              <a:custGeom>
                <a:avLst/>
                <a:gdLst>
                  <a:gd name="T0" fmla="*/ 82 w 44"/>
                  <a:gd name="T1" fmla="*/ 143 h 44"/>
                  <a:gd name="T2" fmla="*/ 456 w 44"/>
                  <a:gd name="T3" fmla="*/ 84 h 44"/>
                  <a:gd name="T4" fmla="*/ 515 w 44"/>
                  <a:gd name="T5" fmla="*/ 470 h 44"/>
                  <a:gd name="T6" fmla="*/ 153 w 44"/>
                  <a:gd name="T7" fmla="*/ 549 h 44"/>
                  <a:gd name="T8" fmla="*/ 82 w 44"/>
                  <a:gd name="T9" fmla="*/ 143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44"/>
                  <a:gd name="T17" fmla="*/ 44 w 44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44">
                    <a:moveTo>
                      <a:pt x="6" y="10"/>
                    </a:moveTo>
                    <a:cubicBezTo>
                      <a:pt x="13" y="2"/>
                      <a:pt x="25" y="0"/>
                      <a:pt x="34" y="6"/>
                    </a:cubicBezTo>
                    <a:cubicBezTo>
                      <a:pt x="42" y="12"/>
                      <a:pt x="44" y="25"/>
                      <a:pt x="38" y="33"/>
                    </a:cubicBezTo>
                    <a:cubicBezTo>
                      <a:pt x="32" y="42"/>
                      <a:pt x="20" y="44"/>
                      <a:pt x="11" y="38"/>
                    </a:cubicBezTo>
                    <a:cubicBezTo>
                      <a:pt x="2" y="31"/>
                      <a:pt x="0" y="19"/>
                      <a:pt x="6" y="10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93" name="Freeform 116"/>
              <p:cNvSpPr>
                <a:spLocks noChangeAspect="1"/>
              </p:cNvSpPr>
              <p:nvPr/>
            </p:nvSpPr>
            <p:spPr bwMode="gray">
              <a:xfrm>
                <a:off x="4126" y="3546"/>
                <a:ext cx="72" cy="73"/>
              </a:xfrm>
              <a:custGeom>
                <a:avLst/>
                <a:gdLst>
                  <a:gd name="T0" fmla="*/ 104 w 43"/>
                  <a:gd name="T1" fmla="*/ 119 h 43"/>
                  <a:gd name="T2" fmla="*/ 465 w 43"/>
                  <a:gd name="T3" fmla="*/ 119 h 43"/>
                  <a:gd name="T4" fmla="*/ 465 w 43"/>
                  <a:gd name="T5" fmla="*/ 509 h 43"/>
                  <a:gd name="T6" fmla="*/ 104 w 43"/>
                  <a:gd name="T7" fmla="*/ 491 h 43"/>
                  <a:gd name="T8" fmla="*/ 104 w 43"/>
                  <a:gd name="T9" fmla="*/ 119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43"/>
                  <a:gd name="T17" fmla="*/ 43 w 43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43">
                    <a:moveTo>
                      <a:pt x="8" y="8"/>
                    </a:moveTo>
                    <a:cubicBezTo>
                      <a:pt x="16" y="0"/>
                      <a:pt x="28" y="0"/>
                      <a:pt x="35" y="8"/>
                    </a:cubicBezTo>
                    <a:cubicBezTo>
                      <a:pt x="43" y="16"/>
                      <a:pt x="43" y="28"/>
                      <a:pt x="35" y="36"/>
                    </a:cubicBezTo>
                    <a:cubicBezTo>
                      <a:pt x="27" y="43"/>
                      <a:pt x="15" y="43"/>
                      <a:pt x="8" y="35"/>
                    </a:cubicBezTo>
                    <a:cubicBezTo>
                      <a:pt x="0" y="28"/>
                      <a:pt x="0" y="15"/>
                      <a:pt x="8" y="8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94" name="Freeform 117"/>
              <p:cNvSpPr>
                <a:spLocks noChangeAspect="1"/>
              </p:cNvSpPr>
              <p:nvPr/>
            </p:nvSpPr>
            <p:spPr bwMode="gray">
              <a:xfrm>
                <a:off x="4035" y="3456"/>
                <a:ext cx="77" cy="76"/>
              </a:xfrm>
              <a:custGeom>
                <a:avLst/>
                <a:gdLst>
                  <a:gd name="T0" fmla="*/ 181 w 45"/>
                  <a:gd name="T1" fmla="*/ 83 h 45"/>
                  <a:gd name="T2" fmla="*/ 577 w 45"/>
                  <a:gd name="T3" fmla="*/ 162 h 45"/>
                  <a:gd name="T4" fmla="*/ 481 w 45"/>
                  <a:gd name="T5" fmla="*/ 534 h 45"/>
                  <a:gd name="T6" fmla="*/ 86 w 45"/>
                  <a:gd name="T7" fmla="*/ 456 h 45"/>
                  <a:gd name="T8" fmla="*/ 181 w 45"/>
                  <a:gd name="T9" fmla="*/ 83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45"/>
                  <a:gd name="T17" fmla="*/ 45 w 45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45">
                    <a:moveTo>
                      <a:pt x="12" y="6"/>
                    </a:moveTo>
                    <a:cubicBezTo>
                      <a:pt x="21" y="0"/>
                      <a:pt x="33" y="3"/>
                      <a:pt x="39" y="12"/>
                    </a:cubicBezTo>
                    <a:cubicBezTo>
                      <a:pt x="45" y="21"/>
                      <a:pt x="42" y="33"/>
                      <a:pt x="33" y="39"/>
                    </a:cubicBezTo>
                    <a:cubicBezTo>
                      <a:pt x="24" y="45"/>
                      <a:pt x="12" y="42"/>
                      <a:pt x="6" y="33"/>
                    </a:cubicBezTo>
                    <a:cubicBezTo>
                      <a:pt x="0" y="24"/>
                      <a:pt x="3" y="12"/>
                      <a:pt x="12" y="6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95" name="Freeform 118"/>
              <p:cNvSpPr>
                <a:spLocks noChangeAspect="1"/>
              </p:cNvSpPr>
              <p:nvPr/>
            </p:nvSpPr>
            <p:spPr bwMode="gray">
              <a:xfrm>
                <a:off x="3973" y="3363"/>
                <a:ext cx="75" cy="75"/>
              </a:xfrm>
              <a:custGeom>
                <a:avLst/>
                <a:gdLst>
                  <a:gd name="T0" fmla="*/ 203 w 44"/>
                  <a:gd name="T1" fmla="*/ 58 h 44"/>
                  <a:gd name="T2" fmla="*/ 576 w 44"/>
                  <a:gd name="T3" fmla="*/ 203 h 44"/>
                  <a:gd name="T4" fmla="*/ 430 w 44"/>
                  <a:gd name="T5" fmla="*/ 576 h 44"/>
                  <a:gd name="T6" fmla="*/ 58 w 44"/>
                  <a:gd name="T7" fmla="*/ 430 h 44"/>
                  <a:gd name="T8" fmla="*/ 203 w 44"/>
                  <a:gd name="T9" fmla="*/ 58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44"/>
                  <a:gd name="T17" fmla="*/ 44 w 44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44">
                    <a:moveTo>
                      <a:pt x="14" y="4"/>
                    </a:moveTo>
                    <a:cubicBezTo>
                      <a:pt x="24" y="0"/>
                      <a:pt x="36" y="4"/>
                      <a:pt x="40" y="14"/>
                    </a:cubicBezTo>
                    <a:cubicBezTo>
                      <a:pt x="44" y="24"/>
                      <a:pt x="39" y="36"/>
                      <a:pt x="30" y="40"/>
                    </a:cubicBezTo>
                    <a:cubicBezTo>
                      <a:pt x="20" y="44"/>
                      <a:pt x="8" y="40"/>
                      <a:pt x="4" y="30"/>
                    </a:cubicBezTo>
                    <a:cubicBezTo>
                      <a:pt x="0" y="20"/>
                      <a:pt x="4" y="8"/>
                      <a:pt x="14" y="4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96" name="Freeform 119"/>
              <p:cNvSpPr>
                <a:spLocks noChangeAspect="1"/>
              </p:cNvSpPr>
              <p:nvPr/>
            </p:nvSpPr>
            <p:spPr bwMode="gray">
              <a:xfrm>
                <a:off x="3928" y="3265"/>
                <a:ext cx="74" cy="73"/>
              </a:xfrm>
              <a:custGeom>
                <a:avLst/>
                <a:gdLst>
                  <a:gd name="T0" fmla="*/ 255 w 43"/>
                  <a:gd name="T1" fmla="*/ 24 h 43"/>
                  <a:gd name="T2" fmla="*/ 607 w 43"/>
                  <a:gd name="T3" fmla="*/ 239 h 43"/>
                  <a:gd name="T4" fmla="*/ 394 w 43"/>
                  <a:gd name="T5" fmla="*/ 562 h 43"/>
                  <a:gd name="T6" fmla="*/ 26 w 43"/>
                  <a:gd name="T7" fmla="*/ 367 h 43"/>
                  <a:gd name="T8" fmla="*/ 255 w 43"/>
                  <a:gd name="T9" fmla="*/ 24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43"/>
                  <a:gd name="T17" fmla="*/ 43 w 43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43">
                    <a:moveTo>
                      <a:pt x="17" y="2"/>
                    </a:moveTo>
                    <a:cubicBezTo>
                      <a:pt x="28" y="0"/>
                      <a:pt x="38" y="6"/>
                      <a:pt x="40" y="17"/>
                    </a:cubicBezTo>
                    <a:cubicBezTo>
                      <a:pt x="43" y="27"/>
                      <a:pt x="36" y="38"/>
                      <a:pt x="26" y="40"/>
                    </a:cubicBezTo>
                    <a:cubicBezTo>
                      <a:pt x="15" y="43"/>
                      <a:pt x="5" y="36"/>
                      <a:pt x="2" y="26"/>
                    </a:cubicBezTo>
                    <a:cubicBezTo>
                      <a:pt x="0" y="15"/>
                      <a:pt x="7" y="5"/>
                      <a:pt x="17" y="2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97" name="Freeform 120"/>
              <p:cNvSpPr>
                <a:spLocks noChangeAspect="1"/>
              </p:cNvSpPr>
              <p:nvPr/>
            </p:nvSpPr>
            <p:spPr bwMode="gray">
              <a:xfrm>
                <a:off x="3900" y="3130"/>
                <a:ext cx="68" cy="69"/>
              </a:xfrm>
              <a:custGeom>
                <a:avLst/>
                <a:gdLst>
                  <a:gd name="T0" fmla="*/ 286 w 40"/>
                  <a:gd name="T1" fmla="*/ 0 h 40"/>
                  <a:gd name="T2" fmla="*/ 549 w 40"/>
                  <a:gd name="T3" fmla="*/ 309 h 40"/>
                  <a:gd name="T4" fmla="*/ 286 w 40"/>
                  <a:gd name="T5" fmla="*/ 595 h 40"/>
                  <a:gd name="T6" fmla="*/ 0 w 40"/>
                  <a:gd name="T7" fmla="*/ 309 h 40"/>
                  <a:gd name="T8" fmla="*/ 286 w 40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40"/>
                  <a:gd name="T17" fmla="*/ 40 w 40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40">
                    <a:moveTo>
                      <a:pt x="20" y="0"/>
                    </a:moveTo>
                    <a:cubicBezTo>
                      <a:pt x="30" y="0"/>
                      <a:pt x="39" y="9"/>
                      <a:pt x="39" y="20"/>
                    </a:cubicBezTo>
                    <a:cubicBezTo>
                      <a:pt x="40" y="31"/>
                      <a:pt x="31" y="39"/>
                      <a:pt x="20" y="39"/>
                    </a:cubicBezTo>
                    <a:cubicBezTo>
                      <a:pt x="9" y="40"/>
                      <a:pt x="1" y="31"/>
                      <a:pt x="0" y="20"/>
                    </a:cubicBezTo>
                    <a:cubicBezTo>
                      <a:pt x="0" y="9"/>
                      <a:pt x="9" y="1"/>
                      <a:pt x="20" y="0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98" name="Freeform 121"/>
              <p:cNvSpPr>
                <a:spLocks noChangeAspect="1"/>
              </p:cNvSpPr>
              <p:nvPr/>
            </p:nvSpPr>
            <p:spPr bwMode="gray">
              <a:xfrm>
                <a:off x="3897" y="2995"/>
                <a:ext cx="71" cy="71"/>
              </a:xfrm>
              <a:custGeom>
                <a:avLst/>
                <a:gdLst>
                  <a:gd name="T0" fmla="*/ 343 w 42"/>
                  <a:gd name="T1" fmla="*/ 24 h 42"/>
                  <a:gd name="T2" fmla="*/ 554 w 42"/>
                  <a:gd name="T3" fmla="*/ 343 h 42"/>
                  <a:gd name="T4" fmla="*/ 237 w 42"/>
                  <a:gd name="T5" fmla="*/ 554 h 42"/>
                  <a:gd name="T6" fmla="*/ 24 w 42"/>
                  <a:gd name="T7" fmla="*/ 237 h 42"/>
                  <a:gd name="T8" fmla="*/ 343 w 42"/>
                  <a:gd name="T9" fmla="*/ 24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42"/>
                  <a:gd name="T17" fmla="*/ 42 w 42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42">
                    <a:moveTo>
                      <a:pt x="25" y="2"/>
                    </a:moveTo>
                    <a:cubicBezTo>
                      <a:pt x="35" y="4"/>
                      <a:pt x="42" y="14"/>
                      <a:pt x="40" y="25"/>
                    </a:cubicBezTo>
                    <a:cubicBezTo>
                      <a:pt x="38" y="35"/>
                      <a:pt x="28" y="42"/>
                      <a:pt x="17" y="40"/>
                    </a:cubicBezTo>
                    <a:cubicBezTo>
                      <a:pt x="6" y="38"/>
                      <a:pt x="0" y="28"/>
                      <a:pt x="2" y="17"/>
                    </a:cubicBezTo>
                    <a:cubicBezTo>
                      <a:pt x="4" y="7"/>
                      <a:pt x="14" y="0"/>
                      <a:pt x="25" y="2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99" name="Freeform 122"/>
              <p:cNvSpPr>
                <a:spLocks noChangeAspect="1"/>
              </p:cNvSpPr>
              <p:nvPr/>
            </p:nvSpPr>
            <p:spPr bwMode="gray">
              <a:xfrm>
                <a:off x="3918" y="2867"/>
                <a:ext cx="75" cy="75"/>
              </a:xfrm>
              <a:custGeom>
                <a:avLst/>
                <a:gdLst>
                  <a:gd name="T0" fmla="*/ 430 w 44"/>
                  <a:gd name="T1" fmla="*/ 58 h 44"/>
                  <a:gd name="T2" fmla="*/ 576 w 44"/>
                  <a:gd name="T3" fmla="*/ 416 h 44"/>
                  <a:gd name="T4" fmla="*/ 218 w 44"/>
                  <a:gd name="T5" fmla="*/ 576 h 44"/>
                  <a:gd name="T6" fmla="*/ 58 w 44"/>
                  <a:gd name="T7" fmla="*/ 203 h 44"/>
                  <a:gd name="T8" fmla="*/ 430 w 44"/>
                  <a:gd name="T9" fmla="*/ 58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44"/>
                  <a:gd name="T17" fmla="*/ 44 w 44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44">
                    <a:moveTo>
                      <a:pt x="30" y="4"/>
                    </a:moveTo>
                    <a:cubicBezTo>
                      <a:pt x="40" y="8"/>
                      <a:pt x="44" y="19"/>
                      <a:pt x="40" y="29"/>
                    </a:cubicBezTo>
                    <a:cubicBezTo>
                      <a:pt x="36" y="39"/>
                      <a:pt x="25" y="44"/>
                      <a:pt x="15" y="40"/>
                    </a:cubicBezTo>
                    <a:cubicBezTo>
                      <a:pt x="5" y="36"/>
                      <a:pt x="0" y="24"/>
                      <a:pt x="4" y="14"/>
                    </a:cubicBezTo>
                    <a:cubicBezTo>
                      <a:pt x="8" y="4"/>
                      <a:pt x="20" y="0"/>
                      <a:pt x="30" y="4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00" name="Freeform 123"/>
              <p:cNvSpPr>
                <a:spLocks noChangeAspect="1"/>
              </p:cNvSpPr>
              <p:nvPr/>
            </p:nvSpPr>
            <p:spPr bwMode="gray">
              <a:xfrm>
                <a:off x="3968" y="2747"/>
                <a:ext cx="76" cy="74"/>
              </a:xfrm>
              <a:custGeom>
                <a:avLst/>
                <a:gdLst>
                  <a:gd name="T0" fmla="*/ 456 w 45"/>
                  <a:gd name="T1" fmla="*/ 82 h 44"/>
                  <a:gd name="T2" fmla="*/ 534 w 45"/>
                  <a:gd name="T3" fmla="*/ 447 h 44"/>
                  <a:gd name="T4" fmla="*/ 154 w 45"/>
                  <a:gd name="T5" fmla="*/ 515 h 44"/>
                  <a:gd name="T6" fmla="*/ 83 w 45"/>
                  <a:gd name="T7" fmla="*/ 153 h 44"/>
                  <a:gd name="T8" fmla="*/ 456 w 45"/>
                  <a:gd name="T9" fmla="*/ 82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44"/>
                  <a:gd name="T17" fmla="*/ 45 w 45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44">
                    <a:moveTo>
                      <a:pt x="33" y="6"/>
                    </a:moveTo>
                    <a:cubicBezTo>
                      <a:pt x="42" y="12"/>
                      <a:pt x="45" y="24"/>
                      <a:pt x="39" y="33"/>
                    </a:cubicBezTo>
                    <a:cubicBezTo>
                      <a:pt x="32" y="42"/>
                      <a:pt x="20" y="44"/>
                      <a:pt x="11" y="38"/>
                    </a:cubicBezTo>
                    <a:cubicBezTo>
                      <a:pt x="3" y="32"/>
                      <a:pt x="0" y="20"/>
                      <a:pt x="6" y="11"/>
                    </a:cubicBezTo>
                    <a:cubicBezTo>
                      <a:pt x="12" y="2"/>
                      <a:pt x="25" y="0"/>
                      <a:pt x="33" y="6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01" name="Freeform 124"/>
              <p:cNvSpPr>
                <a:spLocks noChangeAspect="1"/>
              </p:cNvSpPr>
              <p:nvPr/>
            </p:nvSpPr>
            <p:spPr bwMode="gray">
              <a:xfrm>
                <a:off x="4044" y="2637"/>
                <a:ext cx="73" cy="75"/>
              </a:xfrm>
              <a:custGeom>
                <a:avLst/>
                <a:gdLst>
                  <a:gd name="T0" fmla="*/ 509 w 43"/>
                  <a:gd name="T1" fmla="*/ 119 h 44"/>
                  <a:gd name="T2" fmla="*/ 491 w 43"/>
                  <a:gd name="T3" fmla="*/ 515 h 44"/>
                  <a:gd name="T4" fmla="*/ 119 w 43"/>
                  <a:gd name="T5" fmla="*/ 506 h 44"/>
                  <a:gd name="T6" fmla="*/ 119 w 43"/>
                  <a:gd name="T7" fmla="*/ 119 h 44"/>
                  <a:gd name="T8" fmla="*/ 509 w 43"/>
                  <a:gd name="T9" fmla="*/ 119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44"/>
                  <a:gd name="T17" fmla="*/ 43 w 43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44">
                    <a:moveTo>
                      <a:pt x="36" y="8"/>
                    </a:moveTo>
                    <a:cubicBezTo>
                      <a:pt x="43" y="16"/>
                      <a:pt x="43" y="29"/>
                      <a:pt x="35" y="36"/>
                    </a:cubicBezTo>
                    <a:cubicBezTo>
                      <a:pt x="27" y="44"/>
                      <a:pt x="15" y="43"/>
                      <a:pt x="8" y="35"/>
                    </a:cubicBezTo>
                    <a:cubicBezTo>
                      <a:pt x="0" y="28"/>
                      <a:pt x="0" y="15"/>
                      <a:pt x="8" y="8"/>
                    </a:cubicBezTo>
                    <a:cubicBezTo>
                      <a:pt x="16" y="0"/>
                      <a:pt x="28" y="1"/>
                      <a:pt x="36" y="8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02" name="Freeform 125"/>
              <p:cNvSpPr>
                <a:spLocks noChangeAspect="1"/>
              </p:cNvSpPr>
              <p:nvPr/>
            </p:nvSpPr>
            <p:spPr bwMode="gray">
              <a:xfrm>
                <a:off x="4127" y="2554"/>
                <a:ext cx="76" cy="76"/>
              </a:xfrm>
              <a:custGeom>
                <a:avLst/>
                <a:gdLst>
                  <a:gd name="T0" fmla="*/ 534 w 45"/>
                  <a:gd name="T1" fmla="*/ 162 h 45"/>
                  <a:gd name="T2" fmla="*/ 456 w 45"/>
                  <a:gd name="T3" fmla="*/ 534 h 45"/>
                  <a:gd name="T4" fmla="*/ 83 w 45"/>
                  <a:gd name="T5" fmla="*/ 456 h 45"/>
                  <a:gd name="T6" fmla="*/ 162 w 45"/>
                  <a:gd name="T7" fmla="*/ 83 h 45"/>
                  <a:gd name="T8" fmla="*/ 534 w 45"/>
                  <a:gd name="T9" fmla="*/ 162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45"/>
                  <a:gd name="T17" fmla="*/ 45 w 45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45">
                    <a:moveTo>
                      <a:pt x="39" y="12"/>
                    </a:moveTo>
                    <a:cubicBezTo>
                      <a:pt x="45" y="21"/>
                      <a:pt x="42" y="33"/>
                      <a:pt x="33" y="39"/>
                    </a:cubicBezTo>
                    <a:cubicBezTo>
                      <a:pt x="24" y="45"/>
                      <a:pt x="12" y="42"/>
                      <a:pt x="6" y="33"/>
                    </a:cubicBezTo>
                    <a:cubicBezTo>
                      <a:pt x="0" y="24"/>
                      <a:pt x="3" y="12"/>
                      <a:pt x="12" y="6"/>
                    </a:cubicBezTo>
                    <a:cubicBezTo>
                      <a:pt x="21" y="0"/>
                      <a:pt x="33" y="3"/>
                      <a:pt x="39" y="12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03" name="Freeform 126"/>
              <p:cNvSpPr>
                <a:spLocks noChangeAspect="1"/>
              </p:cNvSpPr>
              <p:nvPr/>
            </p:nvSpPr>
            <p:spPr bwMode="gray">
              <a:xfrm>
                <a:off x="4224" y="2489"/>
                <a:ext cx="76" cy="75"/>
              </a:xfrm>
              <a:custGeom>
                <a:avLst/>
                <a:gdLst>
                  <a:gd name="T0" fmla="*/ 564 w 45"/>
                  <a:gd name="T1" fmla="*/ 203 h 44"/>
                  <a:gd name="T2" fmla="*/ 414 w 45"/>
                  <a:gd name="T3" fmla="*/ 576 h 44"/>
                  <a:gd name="T4" fmla="*/ 69 w 45"/>
                  <a:gd name="T5" fmla="*/ 416 h 44"/>
                  <a:gd name="T6" fmla="*/ 203 w 45"/>
                  <a:gd name="T7" fmla="*/ 58 h 44"/>
                  <a:gd name="T8" fmla="*/ 564 w 45"/>
                  <a:gd name="T9" fmla="*/ 203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44"/>
                  <a:gd name="T17" fmla="*/ 45 w 45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44">
                    <a:moveTo>
                      <a:pt x="41" y="14"/>
                    </a:moveTo>
                    <a:cubicBezTo>
                      <a:pt x="45" y="24"/>
                      <a:pt x="40" y="36"/>
                      <a:pt x="30" y="40"/>
                    </a:cubicBezTo>
                    <a:cubicBezTo>
                      <a:pt x="20" y="44"/>
                      <a:pt x="9" y="39"/>
                      <a:pt x="5" y="29"/>
                    </a:cubicBezTo>
                    <a:cubicBezTo>
                      <a:pt x="0" y="19"/>
                      <a:pt x="5" y="8"/>
                      <a:pt x="15" y="4"/>
                    </a:cubicBezTo>
                    <a:cubicBezTo>
                      <a:pt x="25" y="0"/>
                      <a:pt x="36" y="4"/>
                      <a:pt x="41" y="14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04" name="Freeform 127"/>
              <p:cNvSpPr>
                <a:spLocks noChangeAspect="1"/>
              </p:cNvSpPr>
              <p:nvPr/>
            </p:nvSpPr>
            <p:spPr bwMode="gray">
              <a:xfrm>
                <a:off x="4343" y="2440"/>
                <a:ext cx="71" cy="73"/>
              </a:xfrm>
              <a:custGeom>
                <a:avLst/>
                <a:gdLst>
                  <a:gd name="T0" fmla="*/ 554 w 42"/>
                  <a:gd name="T1" fmla="*/ 260 h 43"/>
                  <a:gd name="T2" fmla="*/ 343 w 42"/>
                  <a:gd name="T3" fmla="*/ 582 h 43"/>
                  <a:gd name="T4" fmla="*/ 24 w 42"/>
                  <a:gd name="T5" fmla="*/ 348 h 43"/>
                  <a:gd name="T6" fmla="*/ 237 w 42"/>
                  <a:gd name="T7" fmla="*/ 24 h 43"/>
                  <a:gd name="T8" fmla="*/ 554 w 42"/>
                  <a:gd name="T9" fmla="*/ 26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43"/>
                  <a:gd name="T17" fmla="*/ 42 w 42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43">
                    <a:moveTo>
                      <a:pt x="40" y="18"/>
                    </a:moveTo>
                    <a:cubicBezTo>
                      <a:pt x="42" y="28"/>
                      <a:pt x="36" y="38"/>
                      <a:pt x="25" y="41"/>
                    </a:cubicBezTo>
                    <a:cubicBezTo>
                      <a:pt x="14" y="43"/>
                      <a:pt x="4" y="36"/>
                      <a:pt x="2" y="25"/>
                    </a:cubicBezTo>
                    <a:cubicBezTo>
                      <a:pt x="0" y="15"/>
                      <a:pt x="7" y="4"/>
                      <a:pt x="17" y="2"/>
                    </a:cubicBezTo>
                    <a:cubicBezTo>
                      <a:pt x="28" y="0"/>
                      <a:pt x="38" y="7"/>
                      <a:pt x="40" y="18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05" name="Freeform 128"/>
              <p:cNvSpPr>
                <a:spLocks noChangeAspect="1"/>
              </p:cNvSpPr>
              <p:nvPr/>
            </p:nvSpPr>
            <p:spPr bwMode="gray">
              <a:xfrm>
                <a:off x="5147" y="2861"/>
                <a:ext cx="72" cy="73"/>
              </a:xfrm>
              <a:custGeom>
                <a:avLst/>
                <a:gdLst>
                  <a:gd name="T0" fmla="*/ 328 w 43"/>
                  <a:gd name="T1" fmla="*/ 582 h 43"/>
                  <a:gd name="T2" fmla="*/ 544 w 43"/>
                  <a:gd name="T3" fmla="*/ 260 h 43"/>
                  <a:gd name="T4" fmla="*/ 236 w 43"/>
                  <a:gd name="T5" fmla="*/ 24 h 43"/>
                  <a:gd name="T6" fmla="*/ 22 w 43"/>
                  <a:gd name="T7" fmla="*/ 348 h 43"/>
                  <a:gd name="T8" fmla="*/ 328 w 43"/>
                  <a:gd name="T9" fmla="*/ 582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43"/>
                  <a:gd name="T17" fmla="*/ 43 w 43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43">
                    <a:moveTo>
                      <a:pt x="25" y="41"/>
                    </a:moveTo>
                    <a:cubicBezTo>
                      <a:pt x="36" y="38"/>
                      <a:pt x="43" y="28"/>
                      <a:pt x="41" y="18"/>
                    </a:cubicBezTo>
                    <a:cubicBezTo>
                      <a:pt x="38" y="7"/>
                      <a:pt x="28" y="0"/>
                      <a:pt x="18" y="2"/>
                    </a:cubicBezTo>
                    <a:cubicBezTo>
                      <a:pt x="7" y="4"/>
                      <a:pt x="0" y="15"/>
                      <a:pt x="2" y="25"/>
                    </a:cubicBezTo>
                    <a:cubicBezTo>
                      <a:pt x="4" y="36"/>
                      <a:pt x="15" y="43"/>
                      <a:pt x="25" y="41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06" name="Freeform 129"/>
              <p:cNvSpPr>
                <a:spLocks noChangeAspect="1"/>
              </p:cNvSpPr>
              <p:nvPr/>
            </p:nvSpPr>
            <p:spPr bwMode="gray">
              <a:xfrm>
                <a:off x="5172" y="3129"/>
                <a:ext cx="71" cy="73"/>
              </a:xfrm>
              <a:custGeom>
                <a:avLst/>
                <a:gdLst>
                  <a:gd name="T0" fmla="*/ 554 w 42"/>
                  <a:gd name="T1" fmla="*/ 367 h 43"/>
                  <a:gd name="T2" fmla="*/ 343 w 42"/>
                  <a:gd name="T3" fmla="*/ 24 h 43"/>
                  <a:gd name="T4" fmla="*/ 24 w 42"/>
                  <a:gd name="T5" fmla="*/ 239 h 43"/>
                  <a:gd name="T6" fmla="*/ 237 w 42"/>
                  <a:gd name="T7" fmla="*/ 562 h 43"/>
                  <a:gd name="T8" fmla="*/ 554 w 42"/>
                  <a:gd name="T9" fmla="*/ 367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43"/>
                  <a:gd name="T17" fmla="*/ 42 w 42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43">
                    <a:moveTo>
                      <a:pt x="40" y="26"/>
                    </a:moveTo>
                    <a:cubicBezTo>
                      <a:pt x="42" y="15"/>
                      <a:pt x="36" y="5"/>
                      <a:pt x="25" y="2"/>
                    </a:cubicBezTo>
                    <a:cubicBezTo>
                      <a:pt x="15" y="0"/>
                      <a:pt x="4" y="6"/>
                      <a:pt x="2" y="17"/>
                    </a:cubicBezTo>
                    <a:cubicBezTo>
                      <a:pt x="0" y="27"/>
                      <a:pt x="6" y="38"/>
                      <a:pt x="17" y="40"/>
                    </a:cubicBezTo>
                    <a:cubicBezTo>
                      <a:pt x="27" y="43"/>
                      <a:pt x="38" y="36"/>
                      <a:pt x="40" y="26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07" name="Freeform 130"/>
              <p:cNvSpPr>
                <a:spLocks noChangeAspect="1"/>
              </p:cNvSpPr>
              <p:nvPr/>
            </p:nvSpPr>
            <p:spPr bwMode="gray">
              <a:xfrm>
                <a:off x="5176" y="2992"/>
                <a:ext cx="66" cy="67"/>
              </a:xfrm>
              <a:custGeom>
                <a:avLst/>
                <a:gdLst>
                  <a:gd name="T0" fmla="*/ 281 w 39"/>
                  <a:gd name="T1" fmla="*/ 13 h 40"/>
                  <a:gd name="T2" fmla="*/ 0 w 39"/>
                  <a:gd name="T3" fmla="*/ 266 h 40"/>
                  <a:gd name="T4" fmla="*/ 281 w 39"/>
                  <a:gd name="T5" fmla="*/ 528 h 40"/>
                  <a:gd name="T6" fmla="*/ 545 w 39"/>
                  <a:gd name="T7" fmla="*/ 266 h 40"/>
                  <a:gd name="T8" fmla="*/ 281 w 39"/>
                  <a:gd name="T9" fmla="*/ 13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0"/>
                  <a:gd name="T17" fmla="*/ 39 w 3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0">
                    <a:moveTo>
                      <a:pt x="20" y="1"/>
                    </a:moveTo>
                    <a:cubicBezTo>
                      <a:pt x="9" y="0"/>
                      <a:pt x="0" y="9"/>
                      <a:pt x="0" y="20"/>
                    </a:cubicBezTo>
                    <a:cubicBezTo>
                      <a:pt x="0" y="31"/>
                      <a:pt x="9" y="40"/>
                      <a:pt x="20" y="40"/>
                    </a:cubicBezTo>
                    <a:cubicBezTo>
                      <a:pt x="30" y="40"/>
                      <a:pt x="39" y="31"/>
                      <a:pt x="39" y="20"/>
                    </a:cubicBezTo>
                    <a:cubicBezTo>
                      <a:pt x="39" y="9"/>
                      <a:pt x="31" y="1"/>
                      <a:pt x="20" y="1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08" name="Freeform 131"/>
              <p:cNvSpPr>
                <a:spLocks noChangeAspect="1"/>
              </p:cNvSpPr>
              <p:nvPr/>
            </p:nvSpPr>
            <p:spPr bwMode="gray">
              <a:xfrm>
                <a:off x="5145" y="3242"/>
                <a:ext cx="74" cy="77"/>
              </a:xfrm>
              <a:custGeom>
                <a:avLst/>
                <a:gdLst>
                  <a:gd name="T0" fmla="*/ 200 w 44"/>
                  <a:gd name="T1" fmla="*/ 580 h 45"/>
                  <a:gd name="T2" fmla="*/ 538 w 44"/>
                  <a:gd name="T3" fmla="*/ 436 h 45"/>
                  <a:gd name="T4" fmla="*/ 399 w 44"/>
                  <a:gd name="T5" fmla="*/ 75 h 45"/>
                  <a:gd name="T6" fmla="*/ 57 w 44"/>
                  <a:gd name="T7" fmla="*/ 219 h 45"/>
                  <a:gd name="T8" fmla="*/ 200 w 44"/>
                  <a:gd name="T9" fmla="*/ 58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45"/>
                  <a:gd name="T17" fmla="*/ 44 w 44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45">
                    <a:moveTo>
                      <a:pt x="15" y="40"/>
                    </a:moveTo>
                    <a:cubicBezTo>
                      <a:pt x="24" y="45"/>
                      <a:pt x="36" y="40"/>
                      <a:pt x="40" y="30"/>
                    </a:cubicBezTo>
                    <a:cubicBezTo>
                      <a:pt x="44" y="20"/>
                      <a:pt x="40" y="9"/>
                      <a:pt x="30" y="5"/>
                    </a:cubicBezTo>
                    <a:cubicBezTo>
                      <a:pt x="20" y="0"/>
                      <a:pt x="9" y="5"/>
                      <a:pt x="4" y="15"/>
                    </a:cubicBezTo>
                    <a:cubicBezTo>
                      <a:pt x="0" y="25"/>
                      <a:pt x="5" y="36"/>
                      <a:pt x="15" y="40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09" name="Freeform 132"/>
              <p:cNvSpPr>
                <a:spLocks noChangeAspect="1"/>
              </p:cNvSpPr>
              <p:nvPr/>
            </p:nvSpPr>
            <p:spPr bwMode="gray">
              <a:xfrm>
                <a:off x="5028" y="2643"/>
                <a:ext cx="76" cy="75"/>
              </a:xfrm>
              <a:custGeom>
                <a:avLst/>
                <a:gdLst>
                  <a:gd name="T0" fmla="*/ 456 w 45"/>
                  <a:gd name="T1" fmla="*/ 549 h 44"/>
                  <a:gd name="T2" fmla="*/ 534 w 45"/>
                  <a:gd name="T3" fmla="*/ 160 h 44"/>
                  <a:gd name="T4" fmla="*/ 162 w 45"/>
                  <a:gd name="T5" fmla="*/ 84 h 44"/>
                  <a:gd name="T6" fmla="*/ 83 w 45"/>
                  <a:gd name="T7" fmla="*/ 470 h 44"/>
                  <a:gd name="T8" fmla="*/ 456 w 45"/>
                  <a:gd name="T9" fmla="*/ 549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44"/>
                  <a:gd name="T17" fmla="*/ 45 w 45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44">
                    <a:moveTo>
                      <a:pt x="33" y="38"/>
                    </a:moveTo>
                    <a:cubicBezTo>
                      <a:pt x="42" y="32"/>
                      <a:pt x="45" y="20"/>
                      <a:pt x="39" y="11"/>
                    </a:cubicBezTo>
                    <a:cubicBezTo>
                      <a:pt x="33" y="2"/>
                      <a:pt x="21" y="0"/>
                      <a:pt x="12" y="6"/>
                    </a:cubicBezTo>
                    <a:cubicBezTo>
                      <a:pt x="3" y="12"/>
                      <a:pt x="0" y="24"/>
                      <a:pt x="6" y="33"/>
                    </a:cubicBezTo>
                    <a:cubicBezTo>
                      <a:pt x="12" y="42"/>
                      <a:pt x="24" y="44"/>
                      <a:pt x="33" y="38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10" name="Freeform 133"/>
              <p:cNvSpPr>
                <a:spLocks noChangeAspect="1"/>
              </p:cNvSpPr>
              <p:nvPr/>
            </p:nvSpPr>
            <p:spPr bwMode="gray">
              <a:xfrm>
                <a:off x="5099" y="2747"/>
                <a:ext cx="75" cy="77"/>
              </a:xfrm>
              <a:custGeom>
                <a:avLst/>
                <a:gdLst>
                  <a:gd name="T0" fmla="*/ 58 w 44"/>
                  <a:gd name="T1" fmla="*/ 436 h 45"/>
                  <a:gd name="T2" fmla="*/ 416 w 44"/>
                  <a:gd name="T3" fmla="*/ 580 h 45"/>
                  <a:gd name="T4" fmla="*/ 576 w 44"/>
                  <a:gd name="T5" fmla="*/ 219 h 45"/>
                  <a:gd name="T6" fmla="*/ 203 w 44"/>
                  <a:gd name="T7" fmla="*/ 62 h 45"/>
                  <a:gd name="T8" fmla="*/ 58 w 44"/>
                  <a:gd name="T9" fmla="*/ 436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45"/>
                  <a:gd name="T17" fmla="*/ 44 w 44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45">
                    <a:moveTo>
                      <a:pt x="4" y="30"/>
                    </a:moveTo>
                    <a:cubicBezTo>
                      <a:pt x="8" y="40"/>
                      <a:pt x="19" y="45"/>
                      <a:pt x="29" y="40"/>
                    </a:cubicBezTo>
                    <a:cubicBezTo>
                      <a:pt x="39" y="36"/>
                      <a:pt x="44" y="25"/>
                      <a:pt x="40" y="15"/>
                    </a:cubicBezTo>
                    <a:cubicBezTo>
                      <a:pt x="36" y="5"/>
                      <a:pt x="24" y="0"/>
                      <a:pt x="14" y="4"/>
                    </a:cubicBezTo>
                    <a:cubicBezTo>
                      <a:pt x="4" y="8"/>
                      <a:pt x="0" y="20"/>
                      <a:pt x="4" y="30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11" name="Freeform 134"/>
              <p:cNvSpPr>
                <a:spLocks noChangeAspect="1"/>
              </p:cNvSpPr>
              <p:nvPr/>
            </p:nvSpPr>
            <p:spPr bwMode="gray">
              <a:xfrm>
                <a:off x="5099" y="3353"/>
                <a:ext cx="75" cy="76"/>
              </a:xfrm>
              <a:custGeom>
                <a:avLst/>
                <a:gdLst>
                  <a:gd name="T0" fmla="*/ 549 w 44"/>
                  <a:gd name="T1" fmla="*/ 456 h 45"/>
                  <a:gd name="T2" fmla="*/ 470 w 44"/>
                  <a:gd name="T3" fmla="*/ 83 h 45"/>
                  <a:gd name="T4" fmla="*/ 84 w 44"/>
                  <a:gd name="T5" fmla="*/ 162 h 45"/>
                  <a:gd name="T6" fmla="*/ 160 w 44"/>
                  <a:gd name="T7" fmla="*/ 534 h 45"/>
                  <a:gd name="T8" fmla="*/ 549 w 44"/>
                  <a:gd name="T9" fmla="*/ 456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45"/>
                  <a:gd name="T17" fmla="*/ 44 w 44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45">
                    <a:moveTo>
                      <a:pt x="38" y="33"/>
                    </a:moveTo>
                    <a:cubicBezTo>
                      <a:pt x="44" y="25"/>
                      <a:pt x="42" y="12"/>
                      <a:pt x="33" y="6"/>
                    </a:cubicBezTo>
                    <a:cubicBezTo>
                      <a:pt x="24" y="0"/>
                      <a:pt x="12" y="3"/>
                      <a:pt x="6" y="12"/>
                    </a:cubicBezTo>
                    <a:cubicBezTo>
                      <a:pt x="0" y="20"/>
                      <a:pt x="2" y="33"/>
                      <a:pt x="11" y="39"/>
                    </a:cubicBezTo>
                    <a:cubicBezTo>
                      <a:pt x="20" y="45"/>
                      <a:pt x="32" y="42"/>
                      <a:pt x="38" y="33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12" name="Freeform 135"/>
              <p:cNvSpPr>
                <a:spLocks noChangeAspect="1"/>
              </p:cNvSpPr>
              <p:nvPr/>
            </p:nvSpPr>
            <p:spPr bwMode="gray">
              <a:xfrm>
                <a:off x="4940" y="2556"/>
                <a:ext cx="73" cy="72"/>
              </a:xfrm>
              <a:custGeom>
                <a:avLst/>
                <a:gdLst>
                  <a:gd name="T0" fmla="*/ 491 w 43"/>
                  <a:gd name="T1" fmla="*/ 465 h 43"/>
                  <a:gd name="T2" fmla="*/ 509 w 43"/>
                  <a:gd name="T3" fmla="*/ 104 h 43"/>
                  <a:gd name="T4" fmla="*/ 119 w 43"/>
                  <a:gd name="T5" fmla="*/ 92 h 43"/>
                  <a:gd name="T6" fmla="*/ 119 w 43"/>
                  <a:gd name="T7" fmla="*/ 465 h 43"/>
                  <a:gd name="T8" fmla="*/ 491 w 43"/>
                  <a:gd name="T9" fmla="*/ 465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43"/>
                  <a:gd name="T17" fmla="*/ 43 w 43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43">
                    <a:moveTo>
                      <a:pt x="35" y="35"/>
                    </a:moveTo>
                    <a:cubicBezTo>
                      <a:pt x="43" y="28"/>
                      <a:pt x="43" y="15"/>
                      <a:pt x="36" y="8"/>
                    </a:cubicBezTo>
                    <a:cubicBezTo>
                      <a:pt x="28" y="0"/>
                      <a:pt x="16" y="0"/>
                      <a:pt x="8" y="7"/>
                    </a:cubicBezTo>
                    <a:cubicBezTo>
                      <a:pt x="0" y="15"/>
                      <a:pt x="0" y="27"/>
                      <a:pt x="8" y="35"/>
                    </a:cubicBezTo>
                    <a:cubicBezTo>
                      <a:pt x="15" y="43"/>
                      <a:pt x="28" y="43"/>
                      <a:pt x="35" y="35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13" name="Freeform 136"/>
              <p:cNvSpPr>
                <a:spLocks noChangeAspect="1"/>
              </p:cNvSpPr>
              <p:nvPr/>
            </p:nvSpPr>
            <p:spPr bwMode="gray">
              <a:xfrm>
                <a:off x="4936" y="3550"/>
                <a:ext cx="77" cy="74"/>
              </a:xfrm>
              <a:custGeom>
                <a:avLst/>
                <a:gdLst>
                  <a:gd name="T0" fmla="*/ 181 w 45"/>
                  <a:gd name="T1" fmla="*/ 82 h 44"/>
                  <a:gd name="T2" fmla="*/ 86 w 45"/>
                  <a:gd name="T3" fmla="*/ 447 h 44"/>
                  <a:gd name="T4" fmla="*/ 481 w 45"/>
                  <a:gd name="T5" fmla="*/ 530 h 44"/>
                  <a:gd name="T6" fmla="*/ 577 w 45"/>
                  <a:gd name="T7" fmla="*/ 161 h 44"/>
                  <a:gd name="T8" fmla="*/ 181 w 45"/>
                  <a:gd name="T9" fmla="*/ 82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44"/>
                  <a:gd name="T17" fmla="*/ 45 w 45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44">
                    <a:moveTo>
                      <a:pt x="12" y="6"/>
                    </a:moveTo>
                    <a:cubicBezTo>
                      <a:pt x="3" y="12"/>
                      <a:pt x="0" y="24"/>
                      <a:pt x="6" y="33"/>
                    </a:cubicBezTo>
                    <a:cubicBezTo>
                      <a:pt x="12" y="42"/>
                      <a:pt x="24" y="44"/>
                      <a:pt x="33" y="39"/>
                    </a:cubicBezTo>
                    <a:cubicBezTo>
                      <a:pt x="42" y="33"/>
                      <a:pt x="45" y="21"/>
                      <a:pt x="39" y="12"/>
                    </a:cubicBezTo>
                    <a:cubicBezTo>
                      <a:pt x="33" y="2"/>
                      <a:pt x="21" y="0"/>
                      <a:pt x="12" y="6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14" name="Freeform 137"/>
              <p:cNvSpPr>
                <a:spLocks noChangeAspect="1"/>
              </p:cNvSpPr>
              <p:nvPr/>
            </p:nvSpPr>
            <p:spPr bwMode="gray">
              <a:xfrm>
                <a:off x="5026" y="3465"/>
                <a:ext cx="73" cy="73"/>
              </a:xfrm>
              <a:custGeom>
                <a:avLst/>
                <a:gdLst>
                  <a:gd name="T0" fmla="*/ 491 w 43"/>
                  <a:gd name="T1" fmla="*/ 491 h 43"/>
                  <a:gd name="T2" fmla="*/ 491 w 43"/>
                  <a:gd name="T3" fmla="*/ 119 h 43"/>
                  <a:gd name="T4" fmla="*/ 119 w 43"/>
                  <a:gd name="T5" fmla="*/ 98 h 43"/>
                  <a:gd name="T6" fmla="*/ 98 w 43"/>
                  <a:gd name="T7" fmla="*/ 491 h 43"/>
                  <a:gd name="T8" fmla="*/ 491 w 43"/>
                  <a:gd name="T9" fmla="*/ 491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43"/>
                  <a:gd name="T17" fmla="*/ 43 w 43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43">
                    <a:moveTo>
                      <a:pt x="35" y="35"/>
                    </a:moveTo>
                    <a:cubicBezTo>
                      <a:pt x="43" y="28"/>
                      <a:pt x="43" y="15"/>
                      <a:pt x="35" y="8"/>
                    </a:cubicBezTo>
                    <a:cubicBezTo>
                      <a:pt x="28" y="0"/>
                      <a:pt x="16" y="0"/>
                      <a:pt x="8" y="7"/>
                    </a:cubicBezTo>
                    <a:cubicBezTo>
                      <a:pt x="0" y="14"/>
                      <a:pt x="0" y="27"/>
                      <a:pt x="7" y="35"/>
                    </a:cubicBezTo>
                    <a:cubicBezTo>
                      <a:pt x="15" y="42"/>
                      <a:pt x="27" y="43"/>
                      <a:pt x="35" y="35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347" name="Group 138"/>
          <p:cNvGrpSpPr>
            <a:grpSpLocks/>
          </p:cNvGrpSpPr>
          <p:nvPr/>
        </p:nvGrpSpPr>
        <p:grpSpPr bwMode="auto">
          <a:xfrm>
            <a:off x="5975351" y="3187353"/>
            <a:ext cx="1857375" cy="1854200"/>
            <a:chOff x="3988" y="2505"/>
            <a:chExt cx="1170" cy="1168"/>
          </a:xfrm>
        </p:grpSpPr>
        <p:grpSp>
          <p:nvGrpSpPr>
            <p:cNvPr id="348" name="Group 139"/>
            <p:cNvGrpSpPr>
              <a:grpSpLocks/>
            </p:cNvGrpSpPr>
            <p:nvPr/>
          </p:nvGrpSpPr>
          <p:grpSpPr bwMode="auto">
            <a:xfrm>
              <a:off x="3988" y="2505"/>
              <a:ext cx="1170" cy="1168"/>
              <a:chOff x="3988" y="2505"/>
              <a:chExt cx="1170" cy="1168"/>
            </a:xfrm>
          </p:grpSpPr>
          <p:sp>
            <p:nvSpPr>
              <p:cNvPr id="370" name="Oval 140"/>
              <p:cNvSpPr>
                <a:spLocks noChangeAspect="1" noChangeArrowheads="1"/>
              </p:cNvSpPr>
              <p:nvPr/>
            </p:nvSpPr>
            <p:spPr bwMode="gray">
              <a:xfrm>
                <a:off x="4536" y="2505"/>
                <a:ext cx="78" cy="76"/>
              </a:xfrm>
              <a:prstGeom prst="ellipse">
                <a:avLst/>
              </a:pr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fr-FR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71" name="Freeform 141"/>
              <p:cNvSpPr>
                <a:spLocks noChangeAspect="1"/>
              </p:cNvSpPr>
              <p:nvPr/>
            </p:nvSpPr>
            <p:spPr bwMode="gray">
              <a:xfrm>
                <a:off x="4639" y="2511"/>
                <a:ext cx="86" cy="85"/>
              </a:xfrm>
              <a:custGeom>
                <a:avLst/>
                <a:gdLst>
                  <a:gd name="T0" fmla="*/ 707 w 50"/>
                  <a:gd name="T1" fmla="*/ 408 h 50"/>
                  <a:gd name="T2" fmla="*/ 296 w 50"/>
                  <a:gd name="T3" fmla="*/ 668 h 50"/>
                  <a:gd name="T4" fmla="*/ 26 w 50"/>
                  <a:gd name="T5" fmla="*/ 286 h 50"/>
                  <a:gd name="T6" fmla="*/ 439 w 50"/>
                  <a:gd name="T7" fmla="*/ 26 h 50"/>
                  <a:gd name="T8" fmla="*/ 707 w 50"/>
                  <a:gd name="T9" fmla="*/ 408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50"/>
                  <a:gd name="T17" fmla="*/ 50 w 50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50">
                    <a:moveTo>
                      <a:pt x="47" y="29"/>
                    </a:moveTo>
                    <a:cubicBezTo>
                      <a:pt x="45" y="42"/>
                      <a:pt x="33" y="50"/>
                      <a:pt x="20" y="47"/>
                    </a:cubicBezTo>
                    <a:cubicBezTo>
                      <a:pt x="8" y="45"/>
                      <a:pt x="0" y="33"/>
                      <a:pt x="2" y="20"/>
                    </a:cubicBezTo>
                    <a:cubicBezTo>
                      <a:pt x="5" y="8"/>
                      <a:pt x="17" y="0"/>
                      <a:pt x="29" y="2"/>
                    </a:cubicBezTo>
                    <a:cubicBezTo>
                      <a:pt x="42" y="5"/>
                      <a:pt x="50" y="17"/>
                      <a:pt x="47" y="29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72" name="Freeform 142"/>
              <p:cNvSpPr>
                <a:spLocks noChangeAspect="1"/>
              </p:cNvSpPr>
              <p:nvPr/>
            </p:nvSpPr>
            <p:spPr bwMode="gray">
              <a:xfrm>
                <a:off x="4735" y="2538"/>
                <a:ext cx="88" cy="89"/>
              </a:xfrm>
              <a:custGeom>
                <a:avLst/>
                <a:gdLst>
                  <a:gd name="T0" fmla="*/ 665 w 52"/>
                  <a:gd name="T1" fmla="*/ 515 h 52"/>
                  <a:gd name="T2" fmla="*/ 247 w 52"/>
                  <a:gd name="T3" fmla="*/ 686 h 52"/>
                  <a:gd name="T4" fmla="*/ 69 w 52"/>
                  <a:gd name="T5" fmla="*/ 267 h 52"/>
                  <a:gd name="T6" fmla="*/ 484 w 52"/>
                  <a:gd name="T7" fmla="*/ 77 h 52"/>
                  <a:gd name="T8" fmla="*/ 665 w 52"/>
                  <a:gd name="T9" fmla="*/ 515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52"/>
                  <a:gd name="T17" fmla="*/ 52 w 52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52">
                    <a:moveTo>
                      <a:pt x="48" y="35"/>
                    </a:moveTo>
                    <a:cubicBezTo>
                      <a:pt x="43" y="47"/>
                      <a:pt x="30" y="52"/>
                      <a:pt x="18" y="47"/>
                    </a:cubicBezTo>
                    <a:cubicBezTo>
                      <a:pt x="6" y="43"/>
                      <a:pt x="0" y="29"/>
                      <a:pt x="5" y="18"/>
                    </a:cubicBezTo>
                    <a:cubicBezTo>
                      <a:pt x="10" y="6"/>
                      <a:pt x="23" y="0"/>
                      <a:pt x="35" y="5"/>
                    </a:cubicBezTo>
                    <a:cubicBezTo>
                      <a:pt x="47" y="10"/>
                      <a:pt x="52" y="23"/>
                      <a:pt x="48" y="35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73" name="Freeform 143"/>
              <p:cNvSpPr>
                <a:spLocks noChangeAspect="1"/>
              </p:cNvSpPr>
              <p:nvPr/>
            </p:nvSpPr>
            <p:spPr bwMode="gray">
              <a:xfrm>
                <a:off x="3988" y="3053"/>
                <a:ext cx="78" cy="77"/>
              </a:xfrm>
              <a:custGeom>
                <a:avLst/>
                <a:gdLst>
                  <a:gd name="T0" fmla="*/ 322 w 46"/>
                  <a:gd name="T1" fmla="*/ 0 h 46"/>
                  <a:gd name="T2" fmla="*/ 644 w 46"/>
                  <a:gd name="T3" fmla="*/ 305 h 46"/>
                  <a:gd name="T4" fmla="*/ 343 w 46"/>
                  <a:gd name="T5" fmla="*/ 606 h 46"/>
                  <a:gd name="T6" fmla="*/ 14 w 46"/>
                  <a:gd name="T7" fmla="*/ 305 h 46"/>
                  <a:gd name="T8" fmla="*/ 322 w 46"/>
                  <a:gd name="T9" fmla="*/ 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6"/>
                  <a:gd name="T17" fmla="*/ 46 w 46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6">
                    <a:moveTo>
                      <a:pt x="23" y="0"/>
                    </a:moveTo>
                    <a:cubicBezTo>
                      <a:pt x="36" y="0"/>
                      <a:pt x="46" y="10"/>
                      <a:pt x="46" y="23"/>
                    </a:cubicBezTo>
                    <a:cubicBezTo>
                      <a:pt x="46" y="35"/>
                      <a:pt x="36" y="46"/>
                      <a:pt x="24" y="46"/>
                    </a:cubicBezTo>
                    <a:cubicBezTo>
                      <a:pt x="11" y="46"/>
                      <a:pt x="1" y="36"/>
                      <a:pt x="1" y="23"/>
                    </a:cubicBezTo>
                    <a:cubicBezTo>
                      <a:pt x="0" y="10"/>
                      <a:pt x="11" y="0"/>
                      <a:pt x="23" y="0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74" name="Freeform 144"/>
              <p:cNvSpPr>
                <a:spLocks noChangeAspect="1"/>
              </p:cNvSpPr>
              <p:nvPr/>
            </p:nvSpPr>
            <p:spPr bwMode="gray">
              <a:xfrm>
                <a:off x="3995" y="2942"/>
                <a:ext cx="85" cy="85"/>
              </a:xfrm>
              <a:custGeom>
                <a:avLst/>
                <a:gdLst>
                  <a:gd name="T0" fmla="*/ 428 w 50"/>
                  <a:gd name="T1" fmla="*/ 26 h 50"/>
                  <a:gd name="T2" fmla="*/ 682 w 50"/>
                  <a:gd name="T3" fmla="*/ 408 h 50"/>
                  <a:gd name="T4" fmla="*/ 301 w 50"/>
                  <a:gd name="T5" fmla="*/ 668 h 50"/>
                  <a:gd name="T6" fmla="*/ 44 w 50"/>
                  <a:gd name="T7" fmla="*/ 286 h 50"/>
                  <a:gd name="T8" fmla="*/ 428 w 50"/>
                  <a:gd name="T9" fmla="*/ 26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50"/>
                  <a:gd name="T17" fmla="*/ 50 w 50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50">
                    <a:moveTo>
                      <a:pt x="30" y="2"/>
                    </a:moveTo>
                    <a:cubicBezTo>
                      <a:pt x="42" y="5"/>
                      <a:pt x="50" y="17"/>
                      <a:pt x="48" y="29"/>
                    </a:cubicBezTo>
                    <a:cubicBezTo>
                      <a:pt x="45" y="42"/>
                      <a:pt x="33" y="50"/>
                      <a:pt x="21" y="47"/>
                    </a:cubicBezTo>
                    <a:cubicBezTo>
                      <a:pt x="9" y="45"/>
                      <a:pt x="0" y="33"/>
                      <a:pt x="3" y="20"/>
                    </a:cubicBezTo>
                    <a:cubicBezTo>
                      <a:pt x="5" y="8"/>
                      <a:pt x="17" y="0"/>
                      <a:pt x="30" y="2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75" name="Freeform 145"/>
              <p:cNvSpPr>
                <a:spLocks noChangeAspect="1"/>
              </p:cNvSpPr>
              <p:nvPr/>
            </p:nvSpPr>
            <p:spPr bwMode="gray">
              <a:xfrm>
                <a:off x="4022" y="2842"/>
                <a:ext cx="88" cy="89"/>
              </a:xfrm>
              <a:custGeom>
                <a:avLst/>
                <a:gdLst>
                  <a:gd name="T0" fmla="*/ 484 w 52"/>
                  <a:gd name="T1" fmla="*/ 77 h 52"/>
                  <a:gd name="T2" fmla="*/ 665 w 52"/>
                  <a:gd name="T3" fmla="*/ 515 h 52"/>
                  <a:gd name="T4" fmla="*/ 247 w 52"/>
                  <a:gd name="T5" fmla="*/ 703 h 52"/>
                  <a:gd name="T6" fmla="*/ 69 w 52"/>
                  <a:gd name="T7" fmla="*/ 267 h 52"/>
                  <a:gd name="T8" fmla="*/ 484 w 52"/>
                  <a:gd name="T9" fmla="*/ 77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52"/>
                  <a:gd name="T17" fmla="*/ 52 w 52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52">
                    <a:moveTo>
                      <a:pt x="35" y="5"/>
                    </a:moveTo>
                    <a:cubicBezTo>
                      <a:pt x="46" y="10"/>
                      <a:pt x="52" y="23"/>
                      <a:pt x="48" y="35"/>
                    </a:cubicBezTo>
                    <a:cubicBezTo>
                      <a:pt x="43" y="46"/>
                      <a:pt x="30" y="52"/>
                      <a:pt x="18" y="48"/>
                    </a:cubicBezTo>
                    <a:cubicBezTo>
                      <a:pt x="6" y="43"/>
                      <a:pt x="0" y="30"/>
                      <a:pt x="5" y="18"/>
                    </a:cubicBezTo>
                    <a:cubicBezTo>
                      <a:pt x="10" y="6"/>
                      <a:pt x="23" y="0"/>
                      <a:pt x="35" y="5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76" name="Freeform 146"/>
              <p:cNvSpPr>
                <a:spLocks noChangeAspect="1"/>
              </p:cNvSpPr>
              <p:nvPr/>
            </p:nvSpPr>
            <p:spPr bwMode="gray">
              <a:xfrm>
                <a:off x="4075" y="2742"/>
                <a:ext cx="90" cy="88"/>
              </a:xfrm>
              <a:custGeom>
                <a:avLst/>
                <a:gdLst>
                  <a:gd name="T0" fmla="*/ 548 w 53"/>
                  <a:gd name="T1" fmla="*/ 98 h 52"/>
                  <a:gd name="T2" fmla="*/ 645 w 53"/>
                  <a:gd name="T3" fmla="*/ 525 h 52"/>
                  <a:gd name="T4" fmla="*/ 202 w 53"/>
                  <a:gd name="T5" fmla="*/ 624 h 52"/>
                  <a:gd name="T6" fmla="*/ 98 w 53"/>
                  <a:gd name="T7" fmla="*/ 181 h 52"/>
                  <a:gd name="T8" fmla="*/ 548 w 53"/>
                  <a:gd name="T9" fmla="*/ 98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52"/>
                  <a:gd name="T17" fmla="*/ 53 w 53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52">
                    <a:moveTo>
                      <a:pt x="39" y="7"/>
                    </a:moveTo>
                    <a:cubicBezTo>
                      <a:pt x="50" y="14"/>
                      <a:pt x="53" y="28"/>
                      <a:pt x="46" y="38"/>
                    </a:cubicBezTo>
                    <a:cubicBezTo>
                      <a:pt x="39" y="49"/>
                      <a:pt x="24" y="52"/>
                      <a:pt x="14" y="45"/>
                    </a:cubicBezTo>
                    <a:cubicBezTo>
                      <a:pt x="3" y="38"/>
                      <a:pt x="0" y="24"/>
                      <a:pt x="7" y="13"/>
                    </a:cubicBezTo>
                    <a:cubicBezTo>
                      <a:pt x="14" y="3"/>
                      <a:pt x="29" y="0"/>
                      <a:pt x="39" y="7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77" name="Freeform 147"/>
              <p:cNvSpPr>
                <a:spLocks noChangeAspect="1"/>
              </p:cNvSpPr>
              <p:nvPr/>
            </p:nvSpPr>
            <p:spPr bwMode="gray">
              <a:xfrm>
                <a:off x="4142" y="2662"/>
                <a:ext cx="85" cy="87"/>
              </a:xfrm>
              <a:custGeom>
                <a:avLst/>
                <a:gdLst>
                  <a:gd name="T0" fmla="*/ 583 w 50"/>
                  <a:gd name="T1" fmla="*/ 128 h 51"/>
                  <a:gd name="T2" fmla="*/ 583 w 50"/>
                  <a:gd name="T3" fmla="*/ 590 h 51"/>
                  <a:gd name="T4" fmla="*/ 128 w 50"/>
                  <a:gd name="T5" fmla="*/ 611 h 51"/>
                  <a:gd name="T6" fmla="*/ 128 w 50"/>
                  <a:gd name="T7" fmla="*/ 128 h 51"/>
                  <a:gd name="T8" fmla="*/ 583 w 50"/>
                  <a:gd name="T9" fmla="*/ 128 h 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51"/>
                  <a:gd name="T17" fmla="*/ 50 w 50"/>
                  <a:gd name="T18" fmla="*/ 51 h 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51">
                    <a:moveTo>
                      <a:pt x="41" y="9"/>
                    </a:moveTo>
                    <a:cubicBezTo>
                      <a:pt x="50" y="18"/>
                      <a:pt x="50" y="32"/>
                      <a:pt x="41" y="41"/>
                    </a:cubicBezTo>
                    <a:cubicBezTo>
                      <a:pt x="33" y="50"/>
                      <a:pt x="18" y="51"/>
                      <a:pt x="9" y="42"/>
                    </a:cubicBezTo>
                    <a:cubicBezTo>
                      <a:pt x="0" y="33"/>
                      <a:pt x="0" y="18"/>
                      <a:pt x="9" y="9"/>
                    </a:cubicBezTo>
                    <a:cubicBezTo>
                      <a:pt x="18" y="0"/>
                      <a:pt x="32" y="0"/>
                      <a:pt x="41" y="9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78" name="Freeform 148"/>
              <p:cNvSpPr>
                <a:spLocks noChangeAspect="1"/>
              </p:cNvSpPr>
              <p:nvPr/>
            </p:nvSpPr>
            <p:spPr bwMode="gray">
              <a:xfrm>
                <a:off x="4224" y="2591"/>
                <a:ext cx="88" cy="88"/>
              </a:xfrm>
              <a:custGeom>
                <a:avLst/>
                <a:gdLst>
                  <a:gd name="T0" fmla="*/ 624 w 52"/>
                  <a:gd name="T1" fmla="*/ 181 h 52"/>
                  <a:gd name="T2" fmla="*/ 545 w 52"/>
                  <a:gd name="T3" fmla="*/ 624 h 52"/>
                  <a:gd name="T4" fmla="*/ 98 w 52"/>
                  <a:gd name="T5" fmla="*/ 545 h 52"/>
                  <a:gd name="T6" fmla="*/ 198 w 52"/>
                  <a:gd name="T7" fmla="*/ 98 h 52"/>
                  <a:gd name="T8" fmla="*/ 624 w 52"/>
                  <a:gd name="T9" fmla="*/ 181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52"/>
                  <a:gd name="T17" fmla="*/ 52 w 52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52">
                    <a:moveTo>
                      <a:pt x="45" y="13"/>
                    </a:moveTo>
                    <a:cubicBezTo>
                      <a:pt x="52" y="24"/>
                      <a:pt x="49" y="38"/>
                      <a:pt x="39" y="45"/>
                    </a:cubicBezTo>
                    <a:cubicBezTo>
                      <a:pt x="28" y="52"/>
                      <a:pt x="14" y="49"/>
                      <a:pt x="7" y="39"/>
                    </a:cubicBezTo>
                    <a:cubicBezTo>
                      <a:pt x="0" y="28"/>
                      <a:pt x="3" y="14"/>
                      <a:pt x="14" y="7"/>
                    </a:cubicBezTo>
                    <a:cubicBezTo>
                      <a:pt x="24" y="0"/>
                      <a:pt x="38" y="3"/>
                      <a:pt x="45" y="13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79" name="Freeform 149"/>
              <p:cNvSpPr>
                <a:spLocks noChangeAspect="1"/>
              </p:cNvSpPr>
              <p:nvPr/>
            </p:nvSpPr>
            <p:spPr bwMode="gray">
              <a:xfrm>
                <a:off x="4310" y="2544"/>
                <a:ext cx="89" cy="88"/>
              </a:xfrm>
              <a:custGeom>
                <a:avLst/>
                <a:gdLst>
                  <a:gd name="T0" fmla="*/ 686 w 52"/>
                  <a:gd name="T1" fmla="*/ 237 h 52"/>
                  <a:gd name="T2" fmla="*/ 531 w 52"/>
                  <a:gd name="T3" fmla="*/ 653 h 52"/>
                  <a:gd name="T4" fmla="*/ 77 w 52"/>
                  <a:gd name="T5" fmla="*/ 498 h 52"/>
                  <a:gd name="T6" fmla="*/ 252 w 52"/>
                  <a:gd name="T7" fmla="*/ 69 h 52"/>
                  <a:gd name="T8" fmla="*/ 686 w 52"/>
                  <a:gd name="T9" fmla="*/ 237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52"/>
                  <a:gd name="T17" fmla="*/ 52 w 52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52">
                    <a:moveTo>
                      <a:pt x="47" y="17"/>
                    </a:moveTo>
                    <a:cubicBezTo>
                      <a:pt x="52" y="29"/>
                      <a:pt x="47" y="42"/>
                      <a:pt x="36" y="47"/>
                    </a:cubicBezTo>
                    <a:cubicBezTo>
                      <a:pt x="24" y="52"/>
                      <a:pt x="11" y="47"/>
                      <a:pt x="5" y="36"/>
                    </a:cubicBezTo>
                    <a:cubicBezTo>
                      <a:pt x="0" y="24"/>
                      <a:pt x="6" y="11"/>
                      <a:pt x="17" y="5"/>
                    </a:cubicBezTo>
                    <a:cubicBezTo>
                      <a:pt x="29" y="0"/>
                      <a:pt x="42" y="6"/>
                      <a:pt x="47" y="17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80" name="Freeform 150"/>
              <p:cNvSpPr>
                <a:spLocks noChangeAspect="1"/>
              </p:cNvSpPr>
              <p:nvPr/>
            </p:nvSpPr>
            <p:spPr bwMode="gray">
              <a:xfrm>
                <a:off x="4416" y="2515"/>
                <a:ext cx="86" cy="85"/>
              </a:xfrm>
              <a:custGeom>
                <a:avLst/>
                <a:gdLst>
                  <a:gd name="T0" fmla="*/ 658 w 51"/>
                  <a:gd name="T1" fmla="*/ 286 h 50"/>
                  <a:gd name="T2" fmla="*/ 422 w 51"/>
                  <a:gd name="T3" fmla="*/ 668 h 50"/>
                  <a:gd name="T4" fmla="*/ 37 w 51"/>
                  <a:gd name="T5" fmla="*/ 428 h 50"/>
                  <a:gd name="T6" fmla="*/ 273 w 51"/>
                  <a:gd name="T7" fmla="*/ 44 h 50"/>
                  <a:gd name="T8" fmla="*/ 658 w 51"/>
                  <a:gd name="T9" fmla="*/ 286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50"/>
                  <a:gd name="T17" fmla="*/ 51 w 51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50">
                    <a:moveTo>
                      <a:pt x="48" y="20"/>
                    </a:moveTo>
                    <a:cubicBezTo>
                      <a:pt x="51" y="32"/>
                      <a:pt x="43" y="44"/>
                      <a:pt x="31" y="47"/>
                    </a:cubicBezTo>
                    <a:cubicBezTo>
                      <a:pt x="19" y="50"/>
                      <a:pt x="6" y="43"/>
                      <a:pt x="3" y="30"/>
                    </a:cubicBezTo>
                    <a:cubicBezTo>
                      <a:pt x="0" y="18"/>
                      <a:pt x="8" y="6"/>
                      <a:pt x="20" y="3"/>
                    </a:cubicBezTo>
                    <a:cubicBezTo>
                      <a:pt x="33" y="0"/>
                      <a:pt x="45" y="7"/>
                      <a:pt x="48" y="20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81" name="Freeform 151"/>
              <p:cNvSpPr>
                <a:spLocks noChangeAspect="1"/>
              </p:cNvSpPr>
              <p:nvPr/>
            </p:nvSpPr>
            <p:spPr bwMode="gray">
              <a:xfrm>
                <a:off x="4538" y="3596"/>
                <a:ext cx="78" cy="77"/>
              </a:xfrm>
              <a:custGeom>
                <a:avLst/>
                <a:gdLst>
                  <a:gd name="T0" fmla="*/ 0 w 46"/>
                  <a:gd name="T1" fmla="*/ 305 h 46"/>
                  <a:gd name="T2" fmla="*/ 307 w 46"/>
                  <a:gd name="T3" fmla="*/ 0 h 46"/>
                  <a:gd name="T4" fmla="*/ 629 w 46"/>
                  <a:gd name="T5" fmla="*/ 305 h 46"/>
                  <a:gd name="T6" fmla="*/ 322 w 46"/>
                  <a:gd name="T7" fmla="*/ 606 h 46"/>
                  <a:gd name="T8" fmla="*/ 0 w 46"/>
                  <a:gd name="T9" fmla="*/ 305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6"/>
                  <a:gd name="T17" fmla="*/ 46 w 46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6">
                    <a:moveTo>
                      <a:pt x="0" y="23"/>
                    </a:moveTo>
                    <a:cubicBezTo>
                      <a:pt x="0" y="10"/>
                      <a:pt x="10" y="0"/>
                      <a:pt x="22" y="0"/>
                    </a:cubicBezTo>
                    <a:cubicBezTo>
                      <a:pt x="35" y="0"/>
                      <a:pt x="45" y="10"/>
                      <a:pt x="45" y="23"/>
                    </a:cubicBezTo>
                    <a:cubicBezTo>
                      <a:pt x="46" y="35"/>
                      <a:pt x="35" y="46"/>
                      <a:pt x="23" y="46"/>
                    </a:cubicBezTo>
                    <a:cubicBezTo>
                      <a:pt x="10" y="46"/>
                      <a:pt x="0" y="36"/>
                      <a:pt x="0" y="23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82" name="Freeform 152"/>
              <p:cNvSpPr>
                <a:spLocks noChangeAspect="1"/>
              </p:cNvSpPr>
              <p:nvPr/>
            </p:nvSpPr>
            <p:spPr bwMode="gray">
              <a:xfrm>
                <a:off x="4427" y="3582"/>
                <a:ext cx="84" cy="85"/>
              </a:xfrm>
              <a:custGeom>
                <a:avLst/>
                <a:gdLst>
                  <a:gd name="T0" fmla="*/ 26 w 49"/>
                  <a:gd name="T1" fmla="*/ 301 h 50"/>
                  <a:gd name="T2" fmla="*/ 432 w 49"/>
                  <a:gd name="T3" fmla="*/ 44 h 50"/>
                  <a:gd name="T4" fmla="*/ 699 w 49"/>
                  <a:gd name="T5" fmla="*/ 408 h 50"/>
                  <a:gd name="T6" fmla="*/ 291 w 49"/>
                  <a:gd name="T7" fmla="*/ 682 h 50"/>
                  <a:gd name="T8" fmla="*/ 26 w 49"/>
                  <a:gd name="T9" fmla="*/ 301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"/>
                  <a:gd name="T16" fmla="*/ 0 h 50"/>
                  <a:gd name="T17" fmla="*/ 49 w 49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" h="50">
                    <a:moveTo>
                      <a:pt x="2" y="21"/>
                    </a:moveTo>
                    <a:cubicBezTo>
                      <a:pt x="4" y="8"/>
                      <a:pt x="16" y="0"/>
                      <a:pt x="29" y="3"/>
                    </a:cubicBezTo>
                    <a:cubicBezTo>
                      <a:pt x="41" y="5"/>
                      <a:pt x="49" y="17"/>
                      <a:pt x="47" y="29"/>
                    </a:cubicBezTo>
                    <a:cubicBezTo>
                      <a:pt x="45" y="42"/>
                      <a:pt x="33" y="50"/>
                      <a:pt x="20" y="48"/>
                    </a:cubicBezTo>
                    <a:cubicBezTo>
                      <a:pt x="8" y="45"/>
                      <a:pt x="0" y="33"/>
                      <a:pt x="2" y="21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83" name="Freeform 153"/>
              <p:cNvSpPr>
                <a:spLocks noChangeAspect="1"/>
              </p:cNvSpPr>
              <p:nvPr/>
            </p:nvSpPr>
            <p:spPr bwMode="gray">
              <a:xfrm>
                <a:off x="4328" y="3551"/>
                <a:ext cx="88" cy="89"/>
              </a:xfrm>
              <a:custGeom>
                <a:avLst/>
                <a:gdLst>
                  <a:gd name="T0" fmla="*/ 69 w 52"/>
                  <a:gd name="T1" fmla="*/ 267 h 52"/>
                  <a:gd name="T2" fmla="*/ 476 w 52"/>
                  <a:gd name="T3" fmla="*/ 77 h 52"/>
                  <a:gd name="T4" fmla="*/ 653 w 52"/>
                  <a:gd name="T5" fmla="*/ 515 h 52"/>
                  <a:gd name="T6" fmla="*/ 247 w 52"/>
                  <a:gd name="T7" fmla="*/ 686 h 52"/>
                  <a:gd name="T8" fmla="*/ 69 w 52"/>
                  <a:gd name="T9" fmla="*/ 267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52"/>
                  <a:gd name="T17" fmla="*/ 52 w 52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52">
                    <a:moveTo>
                      <a:pt x="5" y="18"/>
                    </a:moveTo>
                    <a:cubicBezTo>
                      <a:pt x="9" y="6"/>
                      <a:pt x="23" y="0"/>
                      <a:pt x="34" y="5"/>
                    </a:cubicBezTo>
                    <a:cubicBezTo>
                      <a:pt x="46" y="9"/>
                      <a:pt x="52" y="23"/>
                      <a:pt x="47" y="35"/>
                    </a:cubicBezTo>
                    <a:cubicBezTo>
                      <a:pt x="43" y="46"/>
                      <a:pt x="29" y="52"/>
                      <a:pt x="18" y="47"/>
                    </a:cubicBezTo>
                    <a:cubicBezTo>
                      <a:pt x="6" y="43"/>
                      <a:pt x="0" y="29"/>
                      <a:pt x="5" y="18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84" name="Freeform 154"/>
              <p:cNvSpPr>
                <a:spLocks noChangeAspect="1"/>
              </p:cNvSpPr>
              <p:nvPr/>
            </p:nvSpPr>
            <p:spPr bwMode="gray">
              <a:xfrm>
                <a:off x="4227" y="3499"/>
                <a:ext cx="88" cy="88"/>
              </a:xfrm>
              <a:custGeom>
                <a:avLst/>
                <a:gdLst>
                  <a:gd name="T0" fmla="*/ 83 w 52"/>
                  <a:gd name="T1" fmla="*/ 181 h 52"/>
                  <a:gd name="T2" fmla="*/ 525 w 52"/>
                  <a:gd name="T3" fmla="*/ 98 h 52"/>
                  <a:gd name="T4" fmla="*/ 624 w 52"/>
                  <a:gd name="T5" fmla="*/ 545 h 52"/>
                  <a:gd name="T6" fmla="*/ 181 w 52"/>
                  <a:gd name="T7" fmla="*/ 624 h 52"/>
                  <a:gd name="T8" fmla="*/ 83 w 52"/>
                  <a:gd name="T9" fmla="*/ 181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52"/>
                  <a:gd name="T17" fmla="*/ 52 w 52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52">
                    <a:moveTo>
                      <a:pt x="6" y="13"/>
                    </a:moveTo>
                    <a:cubicBezTo>
                      <a:pt x="14" y="3"/>
                      <a:pt x="28" y="0"/>
                      <a:pt x="38" y="7"/>
                    </a:cubicBezTo>
                    <a:cubicBezTo>
                      <a:pt x="49" y="14"/>
                      <a:pt x="52" y="28"/>
                      <a:pt x="45" y="39"/>
                    </a:cubicBezTo>
                    <a:cubicBezTo>
                      <a:pt x="38" y="49"/>
                      <a:pt x="23" y="52"/>
                      <a:pt x="13" y="45"/>
                    </a:cubicBezTo>
                    <a:cubicBezTo>
                      <a:pt x="2" y="38"/>
                      <a:pt x="0" y="24"/>
                      <a:pt x="6" y="13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85" name="Freeform 155"/>
              <p:cNvSpPr>
                <a:spLocks noChangeAspect="1"/>
              </p:cNvSpPr>
              <p:nvPr/>
            </p:nvSpPr>
            <p:spPr bwMode="gray">
              <a:xfrm>
                <a:off x="4147" y="3434"/>
                <a:ext cx="85" cy="85"/>
              </a:xfrm>
              <a:custGeom>
                <a:avLst/>
                <a:gdLst>
                  <a:gd name="T0" fmla="*/ 128 w 50"/>
                  <a:gd name="T1" fmla="*/ 128 h 50"/>
                  <a:gd name="T2" fmla="*/ 583 w 50"/>
                  <a:gd name="T3" fmla="*/ 128 h 50"/>
                  <a:gd name="T4" fmla="*/ 595 w 50"/>
                  <a:gd name="T5" fmla="*/ 583 h 50"/>
                  <a:gd name="T6" fmla="*/ 128 w 50"/>
                  <a:gd name="T7" fmla="*/ 595 h 50"/>
                  <a:gd name="T8" fmla="*/ 128 w 50"/>
                  <a:gd name="T9" fmla="*/ 128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50"/>
                  <a:gd name="T17" fmla="*/ 50 w 50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50">
                    <a:moveTo>
                      <a:pt x="9" y="9"/>
                    </a:moveTo>
                    <a:cubicBezTo>
                      <a:pt x="18" y="0"/>
                      <a:pt x="32" y="0"/>
                      <a:pt x="41" y="9"/>
                    </a:cubicBezTo>
                    <a:cubicBezTo>
                      <a:pt x="50" y="18"/>
                      <a:pt x="50" y="32"/>
                      <a:pt x="42" y="41"/>
                    </a:cubicBezTo>
                    <a:cubicBezTo>
                      <a:pt x="33" y="50"/>
                      <a:pt x="18" y="50"/>
                      <a:pt x="9" y="42"/>
                    </a:cubicBezTo>
                    <a:cubicBezTo>
                      <a:pt x="0" y="33"/>
                      <a:pt x="0" y="18"/>
                      <a:pt x="9" y="9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86" name="Freeform 156"/>
              <p:cNvSpPr>
                <a:spLocks noChangeAspect="1"/>
              </p:cNvSpPr>
              <p:nvPr/>
            </p:nvSpPr>
            <p:spPr bwMode="gray">
              <a:xfrm>
                <a:off x="4076" y="3349"/>
                <a:ext cx="89" cy="89"/>
              </a:xfrm>
              <a:custGeom>
                <a:avLst/>
                <a:gdLst>
                  <a:gd name="T0" fmla="*/ 190 w 52"/>
                  <a:gd name="T1" fmla="*/ 106 h 52"/>
                  <a:gd name="T2" fmla="*/ 662 w 52"/>
                  <a:gd name="T3" fmla="*/ 205 h 52"/>
                  <a:gd name="T4" fmla="*/ 577 w 52"/>
                  <a:gd name="T5" fmla="*/ 662 h 52"/>
                  <a:gd name="T6" fmla="*/ 106 w 52"/>
                  <a:gd name="T7" fmla="*/ 577 h 52"/>
                  <a:gd name="T8" fmla="*/ 190 w 52"/>
                  <a:gd name="T9" fmla="*/ 106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52"/>
                  <a:gd name="T17" fmla="*/ 52 w 52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52">
                    <a:moveTo>
                      <a:pt x="13" y="7"/>
                    </a:moveTo>
                    <a:cubicBezTo>
                      <a:pt x="24" y="0"/>
                      <a:pt x="38" y="3"/>
                      <a:pt x="45" y="14"/>
                    </a:cubicBezTo>
                    <a:cubicBezTo>
                      <a:pt x="52" y="24"/>
                      <a:pt x="49" y="38"/>
                      <a:pt x="39" y="45"/>
                    </a:cubicBezTo>
                    <a:cubicBezTo>
                      <a:pt x="28" y="52"/>
                      <a:pt x="14" y="49"/>
                      <a:pt x="7" y="39"/>
                    </a:cubicBezTo>
                    <a:cubicBezTo>
                      <a:pt x="0" y="28"/>
                      <a:pt x="3" y="14"/>
                      <a:pt x="13" y="7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87" name="Freeform 157"/>
              <p:cNvSpPr>
                <a:spLocks noChangeAspect="1"/>
              </p:cNvSpPr>
              <p:nvPr/>
            </p:nvSpPr>
            <p:spPr bwMode="gray">
              <a:xfrm>
                <a:off x="4029" y="3263"/>
                <a:ext cx="88" cy="89"/>
              </a:xfrm>
              <a:custGeom>
                <a:avLst/>
                <a:gdLst>
                  <a:gd name="T0" fmla="*/ 237 w 52"/>
                  <a:gd name="T1" fmla="*/ 77 h 52"/>
                  <a:gd name="T2" fmla="*/ 653 w 52"/>
                  <a:gd name="T3" fmla="*/ 252 h 52"/>
                  <a:gd name="T4" fmla="*/ 484 w 52"/>
                  <a:gd name="T5" fmla="*/ 686 h 52"/>
                  <a:gd name="T6" fmla="*/ 69 w 52"/>
                  <a:gd name="T7" fmla="*/ 515 h 52"/>
                  <a:gd name="T8" fmla="*/ 237 w 52"/>
                  <a:gd name="T9" fmla="*/ 77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52"/>
                  <a:gd name="T17" fmla="*/ 52 w 52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52">
                    <a:moveTo>
                      <a:pt x="17" y="5"/>
                    </a:moveTo>
                    <a:cubicBezTo>
                      <a:pt x="29" y="0"/>
                      <a:pt x="42" y="5"/>
                      <a:pt x="47" y="17"/>
                    </a:cubicBezTo>
                    <a:cubicBezTo>
                      <a:pt x="52" y="28"/>
                      <a:pt x="47" y="42"/>
                      <a:pt x="35" y="47"/>
                    </a:cubicBezTo>
                    <a:cubicBezTo>
                      <a:pt x="24" y="52"/>
                      <a:pt x="10" y="47"/>
                      <a:pt x="5" y="35"/>
                    </a:cubicBezTo>
                    <a:cubicBezTo>
                      <a:pt x="0" y="23"/>
                      <a:pt x="5" y="10"/>
                      <a:pt x="17" y="5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88" name="Freeform 158"/>
              <p:cNvSpPr>
                <a:spLocks noChangeAspect="1"/>
              </p:cNvSpPr>
              <p:nvPr/>
            </p:nvSpPr>
            <p:spPr bwMode="gray">
              <a:xfrm>
                <a:off x="4000" y="3160"/>
                <a:ext cx="85" cy="86"/>
              </a:xfrm>
              <a:custGeom>
                <a:avLst/>
                <a:gdLst>
                  <a:gd name="T0" fmla="*/ 286 w 50"/>
                  <a:gd name="T1" fmla="*/ 37 h 51"/>
                  <a:gd name="T2" fmla="*/ 668 w 50"/>
                  <a:gd name="T3" fmla="*/ 273 h 51"/>
                  <a:gd name="T4" fmla="*/ 428 w 50"/>
                  <a:gd name="T5" fmla="*/ 658 h 51"/>
                  <a:gd name="T6" fmla="*/ 44 w 50"/>
                  <a:gd name="T7" fmla="*/ 422 h 51"/>
                  <a:gd name="T8" fmla="*/ 286 w 50"/>
                  <a:gd name="T9" fmla="*/ 37 h 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51"/>
                  <a:gd name="T17" fmla="*/ 50 w 50"/>
                  <a:gd name="T18" fmla="*/ 51 h 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51">
                    <a:moveTo>
                      <a:pt x="20" y="3"/>
                    </a:moveTo>
                    <a:cubicBezTo>
                      <a:pt x="32" y="0"/>
                      <a:pt x="44" y="8"/>
                      <a:pt x="47" y="20"/>
                    </a:cubicBezTo>
                    <a:cubicBezTo>
                      <a:pt x="50" y="33"/>
                      <a:pt x="43" y="45"/>
                      <a:pt x="30" y="48"/>
                    </a:cubicBezTo>
                    <a:cubicBezTo>
                      <a:pt x="18" y="51"/>
                      <a:pt x="6" y="43"/>
                      <a:pt x="3" y="31"/>
                    </a:cubicBezTo>
                    <a:cubicBezTo>
                      <a:pt x="0" y="19"/>
                      <a:pt x="7" y="6"/>
                      <a:pt x="20" y="3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89" name="Freeform 159"/>
              <p:cNvSpPr>
                <a:spLocks noChangeAspect="1"/>
              </p:cNvSpPr>
              <p:nvPr/>
            </p:nvSpPr>
            <p:spPr bwMode="gray">
              <a:xfrm>
                <a:off x="4740" y="3548"/>
                <a:ext cx="88" cy="88"/>
              </a:xfrm>
              <a:custGeom>
                <a:avLst/>
                <a:gdLst>
                  <a:gd name="T0" fmla="*/ 69 w 52"/>
                  <a:gd name="T1" fmla="*/ 484 h 52"/>
                  <a:gd name="T2" fmla="*/ 247 w 52"/>
                  <a:gd name="T3" fmla="*/ 69 h 52"/>
                  <a:gd name="T4" fmla="*/ 665 w 52"/>
                  <a:gd name="T5" fmla="*/ 237 h 52"/>
                  <a:gd name="T6" fmla="*/ 484 w 52"/>
                  <a:gd name="T7" fmla="*/ 653 h 52"/>
                  <a:gd name="T8" fmla="*/ 69 w 52"/>
                  <a:gd name="T9" fmla="*/ 484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52"/>
                  <a:gd name="T17" fmla="*/ 52 w 52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52">
                    <a:moveTo>
                      <a:pt x="5" y="35"/>
                    </a:moveTo>
                    <a:cubicBezTo>
                      <a:pt x="0" y="23"/>
                      <a:pt x="6" y="10"/>
                      <a:pt x="18" y="5"/>
                    </a:cubicBezTo>
                    <a:cubicBezTo>
                      <a:pt x="29" y="0"/>
                      <a:pt x="43" y="5"/>
                      <a:pt x="48" y="17"/>
                    </a:cubicBezTo>
                    <a:cubicBezTo>
                      <a:pt x="52" y="29"/>
                      <a:pt x="47" y="42"/>
                      <a:pt x="35" y="47"/>
                    </a:cubicBezTo>
                    <a:cubicBezTo>
                      <a:pt x="24" y="52"/>
                      <a:pt x="10" y="47"/>
                      <a:pt x="5" y="35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90" name="Freeform 160"/>
              <p:cNvSpPr>
                <a:spLocks noChangeAspect="1"/>
              </p:cNvSpPr>
              <p:nvPr/>
            </p:nvSpPr>
            <p:spPr bwMode="gray">
              <a:xfrm>
                <a:off x="4638" y="3578"/>
                <a:ext cx="84" cy="85"/>
              </a:xfrm>
              <a:custGeom>
                <a:avLst/>
                <a:gdLst>
                  <a:gd name="T0" fmla="*/ 37 w 50"/>
                  <a:gd name="T1" fmla="*/ 428 h 50"/>
                  <a:gd name="T2" fmla="*/ 270 w 50"/>
                  <a:gd name="T3" fmla="*/ 44 h 50"/>
                  <a:gd name="T4" fmla="*/ 630 w 50"/>
                  <a:gd name="T5" fmla="*/ 286 h 50"/>
                  <a:gd name="T6" fmla="*/ 398 w 50"/>
                  <a:gd name="T7" fmla="*/ 682 h 50"/>
                  <a:gd name="T8" fmla="*/ 37 w 50"/>
                  <a:gd name="T9" fmla="*/ 428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50"/>
                  <a:gd name="T17" fmla="*/ 50 w 50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50">
                    <a:moveTo>
                      <a:pt x="3" y="30"/>
                    </a:moveTo>
                    <a:cubicBezTo>
                      <a:pt x="0" y="18"/>
                      <a:pt x="8" y="6"/>
                      <a:pt x="20" y="3"/>
                    </a:cubicBezTo>
                    <a:cubicBezTo>
                      <a:pt x="32" y="0"/>
                      <a:pt x="45" y="8"/>
                      <a:pt x="47" y="20"/>
                    </a:cubicBezTo>
                    <a:cubicBezTo>
                      <a:pt x="50" y="33"/>
                      <a:pt x="42" y="45"/>
                      <a:pt x="30" y="48"/>
                    </a:cubicBezTo>
                    <a:cubicBezTo>
                      <a:pt x="18" y="50"/>
                      <a:pt x="5" y="43"/>
                      <a:pt x="3" y="30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91" name="Freeform 161"/>
              <p:cNvSpPr>
                <a:spLocks noChangeAspect="1"/>
              </p:cNvSpPr>
              <p:nvPr/>
            </p:nvSpPr>
            <p:spPr bwMode="gray">
              <a:xfrm>
                <a:off x="5064" y="2936"/>
                <a:ext cx="84" cy="84"/>
              </a:xfrm>
              <a:custGeom>
                <a:avLst/>
                <a:gdLst>
                  <a:gd name="T0" fmla="*/ 22 w 50"/>
                  <a:gd name="T1" fmla="*/ 398 h 50"/>
                  <a:gd name="T2" fmla="*/ 398 w 50"/>
                  <a:gd name="T3" fmla="*/ 630 h 50"/>
                  <a:gd name="T4" fmla="*/ 630 w 50"/>
                  <a:gd name="T5" fmla="*/ 270 h 50"/>
                  <a:gd name="T6" fmla="*/ 270 w 50"/>
                  <a:gd name="T7" fmla="*/ 37 h 50"/>
                  <a:gd name="T8" fmla="*/ 22 w 50"/>
                  <a:gd name="T9" fmla="*/ 398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50"/>
                  <a:gd name="T17" fmla="*/ 50 w 50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50">
                    <a:moveTo>
                      <a:pt x="2" y="30"/>
                    </a:moveTo>
                    <a:cubicBezTo>
                      <a:pt x="5" y="43"/>
                      <a:pt x="18" y="50"/>
                      <a:pt x="30" y="47"/>
                    </a:cubicBezTo>
                    <a:cubicBezTo>
                      <a:pt x="42" y="45"/>
                      <a:pt x="50" y="32"/>
                      <a:pt x="47" y="20"/>
                    </a:cubicBezTo>
                    <a:cubicBezTo>
                      <a:pt x="44" y="8"/>
                      <a:pt x="32" y="0"/>
                      <a:pt x="20" y="3"/>
                    </a:cubicBezTo>
                    <a:cubicBezTo>
                      <a:pt x="7" y="6"/>
                      <a:pt x="0" y="18"/>
                      <a:pt x="2" y="30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92" name="Freeform 162"/>
              <p:cNvSpPr>
                <a:spLocks noChangeAspect="1"/>
              </p:cNvSpPr>
              <p:nvPr/>
            </p:nvSpPr>
            <p:spPr bwMode="gray">
              <a:xfrm>
                <a:off x="5065" y="3158"/>
                <a:ext cx="85" cy="84"/>
              </a:xfrm>
              <a:custGeom>
                <a:avLst/>
                <a:gdLst>
                  <a:gd name="T0" fmla="*/ 668 w 50"/>
                  <a:gd name="T1" fmla="*/ 398 h 50"/>
                  <a:gd name="T2" fmla="*/ 428 w 50"/>
                  <a:gd name="T3" fmla="*/ 37 h 50"/>
                  <a:gd name="T4" fmla="*/ 44 w 50"/>
                  <a:gd name="T5" fmla="*/ 279 h 50"/>
                  <a:gd name="T6" fmla="*/ 286 w 50"/>
                  <a:gd name="T7" fmla="*/ 643 h 50"/>
                  <a:gd name="T8" fmla="*/ 668 w 50"/>
                  <a:gd name="T9" fmla="*/ 398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50"/>
                  <a:gd name="T17" fmla="*/ 50 w 50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50">
                    <a:moveTo>
                      <a:pt x="47" y="30"/>
                    </a:moveTo>
                    <a:cubicBezTo>
                      <a:pt x="50" y="18"/>
                      <a:pt x="42" y="6"/>
                      <a:pt x="30" y="3"/>
                    </a:cubicBezTo>
                    <a:cubicBezTo>
                      <a:pt x="17" y="0"/>
                      <a:pt x="5" y="8"/>
                      <a:pt x="3" y="21"/>
                    </a:cubicBezTo>
                    <a:cubicBezTo>
                      <a:pt x="0" y="33"/>
                      <a:pt x="8" y="45"/>
                      <a:pt x="20" y="48"/>
                    </a:cubicBezTo>
                    <a:cubicBezTo>
                      <a:pt x="33" y="50"/>
                      <a:pt x="45" y="43"/>
                      <a:pt x="47" y="30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93" name="Freeform 163"/>
              <p:cNvSpPr>
                <a:spLocks noChangeAspect="1"/>
              </p:cNvSpPr>
              <p:nvPr/>
            </p:nvSpPr>
            <p:spPr bwMode="gray">
              <a:xfrm>
                <a:off x="5033" y="3255"/>
                <a:ext cx="88" cy="88"/>
              </a:xfrm>
              <a:custGeom>
                <a:avLst/>
                <a:gdLst>
                  <a:gd name="T0" fmla="*/ 247 w 52"/>
                  <a:gd name="T1" fmla="*/ 653 h 52"/>
                  <a:gd name="T2" fmla="*/ 653 w 52"/>
                  <a:gd name="T3" fmla="*/ 484 h 52"/>
                  <a:gd name="T4" fmla="*/ 484 w 52"/>
                  <a:gd name="T5" fmla="*/ 69 h 52"/>
                  <a:gd name="T6" fmla="*/ 69 w 52"/>
                  <a:gd name="T7" fmla="*/ 237 h 52"/>
                  <a:gd name="T8" fmla="*/ 247 w 52"/>
                  <a:gd name="T9" fmla="*/ 653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52"/>
                  <a:gd name="T17" fmla="*/ 52 w 52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52">
                    <a:moveTo>
                      <a:pt x="18" y="47"/>
                    </a:moveTo>
                    <a:cubicBezTo>
                      <a:pt x="29" y="52"/>
                      <a:pt x="43" y="46"/>
                      <a:pt x="47" y="35"/>
                    </a:cubicBezTo>
                    <a:cubicBezTo>
                      <a:pt x="52" y="23"/>
                      <a:pt x="47" y="9"/>
                      <a:pt x="35" y="5"/>
                    </a:cubicBezTo>
                    <a:cubicBezTo>
                      <a:pt x="23" y="0"/>
                      <a:pt x="10" y="5"/>
                      <a:pt x="5" y="17"/>
                    </a:cubicBezTo>
                    <a:cubicBezTo>
                      <a:pt x="0" y="29"/>
                      <a:pt x="6" y="42"/>
                      <a:pt x="18" y="47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94" name="Freeform 164"/>
              <p:cNvSpPr>
                <a:spLocks noChangeAspect="1"/>
              </p:cNvSpPr>
              <p:nvPr/>
            </p:nvSpPr>
            <p:spPr bwMode="gray">
              <a:xfrm>
                <a:off x="5081" y="3056"/>
                <a:ext cx="77" cy="78"/>
              </a:xfrm>
              <a:custGeom>
                <a:avLst/>
                <a:gdLst>
                  <a:gd name="T0" fmla="*/ 606 w 46"/>
                  <a:gd name="T1" fmla="*/ 322 h 46"/>
                  <a:gd name="T2" fmla="*/ 305 w 46"/>
                  <a:gd name="T3" fmla="*/ 0 h 46"/>
                  <a:gd name="T4" fmla="*/ 0 w 46"/>
                  <a:gd name="T5" fmla="*/ 307 h 46"/>
                  <a:gd name="T6" fmla="*/ 305 w 46"/>
                  <a:gd name="T7" fmla="*/ 629 h 46"/>
                  <a:gd name="T8" fmla="*/ 606 w 46"/>
                  <a:gd name="T9" fmla="*/ 322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6"/>
                  <a:gd name="T17" fmla="*/ 46 w 46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6">
                    <a:moveTo>
                      <a:pt x="46" y="23"/>
                    </a:moveTo>
                    <a:cubicBezTo>
                      <a:pt x="46" y="10"/>
                      <a:pt x="36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ubicBezTo>
                      <a:pt x="0" y="35"/>
                      <a:pt x="10" y="45"/>
                      <a:pt x="23" y="45"/>
                    </a:cubicBezTo>
                    <a:cubicBezTo>
                      <a:pt x="35" y="46"/>
                      <a:pt x="46" y="35"/>
                      <a:pt x="46" y="23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95" name="Freeform 165"/>
              <p:cNvSpPr>
                <a:spLocks noChangeAspect="1"/>
              </p:cNvSpPr>
              <p:nvPr/>
            </p:nvSpPr>
            <p:spPr bwMode="gray">
              <a:xfrm>
                <a:off x="4985" y="2742"/>
                <a:ext cx="89" cy="88"/>
              </a:xfrm>
              <a:custGeom>
                <a:avLst/>
                <a:gdLst>
                  <a:gd name="T0" fmla="*/ 86 w 52"/>
                  <a:gd name="T1" fmla="*/ 545 h 52"/>
                  <a:gd name="T2" fmla="*/ 556 w 52"/>
                  <a:gd name="T3" fmla="*/ 624 h 52"/>
                  <a:gd name="T4" fmla="*/ 662 w 52"/>
                  <a:gd name="T5" fmla="*/ 198 h 52"/>
                  <a:gd name="T6" fmla="*/ 190 w 52"/>
                  <a:gd name="T7" fmla="*/ 98 h 52"/>
                  <a:gd name="T8" fmla="*/ 86 w 52"/>
                  <a:gd name="T9" fmla="*/ 545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52"/>
                  <a:gd name="T17" fmla="*/ 52 w 52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52">
                    <a:moveTo>
                      <a:pt x="6" y="39"/>
                    </a:moveTo>
                    <a:cubicBezTo>
                      <a:pt x="13" y="49"/>
                      <a:pt x="28" y="52"/>
                      <a:pt x="38" y="45"/>
                    </a:cubicBezTo>
                    <a:cubicBezTo>
                      <a:pt x="49" y="39"/>
                      <a:pt x="52" y="24"/>
                      <a:pt x="45" y="14"/>
                    </a:cubicBezTo>
                    <a:cubicBezTo>
                      <a:pt x="38" y="3"/>
                      <a:pt x="24" y="0"/>
                      <a:pt x="13" y="7"/>
                    </a:cubicBezTo>
                    <a:cubicBezTo>
                      <a:pt x="3" y="14"/>
                      <a:pt x="0" y="28"/>
                      <a:pt x="6" y="39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96" name="Freeform 166"/>
              <p:cNvSpPr>
                <a:spLocks noChangeAspect="1"/>
              </p:cNvSpPr>
              <p:nvPr/>
            </p:nvSpPr>
            <p:spPr bwMode="gray">
              <a:xfrm>
                <a:off x="5031" y="2830"/>
                <a:ext cx="89" cy="88"/>
              </a:xfrm>
              <a:custGeom>
                <a:avLst/>
                <a:gdLst>
                  <a:gd name="T0" fmla="*/ 252 w 52"/>
                  <a:gd name="T1" fmla="*/ 69 h 52"/>
                  <a:gd name="T2" fmla="*/ 77 w 52"/>
                  <a:gd name="T3" fmla="*/ 484 h 52"/>
                  <a:gd name="T4" fmla="*/ 515 w 52"/>
                  <a:gd name="T5" fmla="*/ 653 h 52"/>
                  <a:gd name="T6" fmla="*/ 686 w 52"/>
                  <a:gd name="T7" fmla="*/ 237 h 52"/>
                  <a:gd name="T8" fmla="*/ 252 w 52"/>
                  <a:gd name="T9" fmla="*/ 69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52"/>
                  <a:gd name="T17" fmla="*/ 52 w 52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52">
                    <a:moveTo>
                      <a:pt x="17" y="5"/>
                    </a:moveTo>
                    <a:cubicBezTo>
                      <a:pt x="5" y="10"/>
                      <a:pt x="0" y="23"/>
                      <a:pt x="5" y="35"/>
                    </a:cubicBezTo>
                    <a:cubicBezTo>
                      <a:pt x="10" y="46"/>
                      <a:pt x="23" y="52"/>
                      <a:pt x="35" y="47"/>
                    </a:cubicBezTo>
                    <a:cubicBezTo>
                      <a:pt x="47" y="42"/>
                      <a:pt x="52" y="28"/>
                      <a:pt x="47" y="17"/>
                    </a:cubicBezTo>
                    <a:cubicBezTo>
                      <a:pt x="42" y="5"/>
                      <a:pt x="29" y="0"/>
                      <a:pt x="17" y="5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97" name="Freeform 167"/>
              <p:cNvSpPr>
                <a:spLocks noChangeAspect="1"/>
              </p:cNvSpPr>
              <p:nvPr/>
            </p:nvSpPr>
            <p:spPr bwMode="gray">
              <a:xfrm>
                <a:off x="4836" y="2593"/>
                <a:ext cx="88" cy="88"/>
              </a:xfrm>
              <a:custGeom>
                <a:avLst/>
                <a:gdLst>
                  <a:gd name="T0" fmla="*/ 181 w 52"/>
                  <a:gd name="T1" fmla="*/ 624 h 52"/>
                  <a:gd name="T2" fmla="*/ 624 w 52"/>
                  <a:gd name="T3" fmla="*/ 545 h 52"/>
                  <a:gd name="T4" fmla="*/ 525 w 52"/>
                  <a:gd name="T5" fmla="*/ 98 h 52"/>
                  <a:gd name="T6" fmla="*/ 98 w 52"/>
                  <a:gd name="T7" fmla="*/ 181 h 52"/>
                  <a:gd name="T8" fmla="*/ 181 w 52"/>
                  <a:gd name="T9" fmla="*/ 624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52"/>
                  <a:gd name="T17" fmla="*/ 52 w 52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52">
                    <a:moveTo>
                      <a:pt x="13" y="45"/>
                    </a:moveTo>
                    <a:cubicBezTo>
                      <a:pt x="23" y="52"/>
                      <a:pt x="38" y="49"/>
                      <a:pt x="45" y="39"/>
                    </a:cubicBezTo>
                    <a:cubicBezTo>
                      <a:pt x="52" y="28"/>
                      <a:pt x="49" y="14"/>
                      <a:pt x="38" y="7"/>
                    </a:cubicBezTo>
                    <a:cubicBezTo>
                      <a:pt x="28" y="0"/>
                      <a:pt x="14" y="3"/>
                      <a:pt x="7" y="13"/>
                    </a:cubicBezTo>
                    <a:cubicBezTo>
                      <a:pt x="0" y="24"/>
                      <a:pt x="2" y="38"/>
                      <a:pt x="13" y="45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98" name="Freeform 168"/>
              <p:cNvSpPr>
                <a:spLocks noChangeAspect="1"/>
              </p:cNvSpPr>
              <p:nvPr/>
            </p:nvSpPr>
            <p:spPr bwMode="gray">
              <a:xfrm>
                <a:off x="4918" y="2661"/>
                <a:ext cx="85" cy="84"/>
              </a:xfrm>
              <a:custGeom>
                <a:avLst/>
                <a:gdLst>
                  <a:gd name="T0" fmla="*/ 583 w 50"/>
                  <a:gd name="T1" fmla="*/ 551 h 50"/>
                  <a:gd name="T2" fmla="*/ 583 w 50"/>
                  <a:gd name="T3" fmla="*/ 119 h 50"/>
                  <a:gd name="T4" fmla="*/ 128 w 50"/>
                  <a:gd name="T5" fmla="*/ 119 h 50"/>
                  <a:gd name="T6" fmla="*/ 128 w 50"/>
                  <a:gd name="T7" fmla="*/ 551 h 50"/>
                  <a:gd name="T8" fmla="*/ 583 w 50"/>
                  <a:gd name="T9" fmla="*/ 551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50"/>
                  <a:gd name="T17" fmla="*/ 50 w 50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50">
                    <a:moveTo>
                      <a:pt x="41" y="41"/>
                    </a:moveTo>
                    <a:cubicBezTo>
                      <a:pt x="50" y="32"/>
                      <a:pt x="50" y="18"/>
                      <a:pt x="41" y="9"/>
                    </a:cubicBezTo>
                    <a:cubicBezTo>
                      <a:pt x="32" y="0"/>
                      <a:pt x="17" y="0"/>
                      <a:pt x="9" y="9"/>
                    </a:cubicBezTo>
                    <a:cubicBezTo>
                      <a:pt x="0" y="18"/>
                      <a:pt x="0" y="32"/>
                      <a:pt x="9" y="41"/>
                    </a:cubicBezTo>
                    <a:cubicBezTo>
                      <a:pt x="18" y="50"/>
                      <a:pt x="32" y="50"/>
                      <a:pt x="41" y="41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99" name="Freeform 169"/>
              <p:cNvSpPr>
                <a:spLocks noChangeAspect="1"/>
              </p:cNvSpPr>
              <p:nvPr/>
            </p:nvSpPr>
            <p:spPr bwMode="gray">
              <a:xfrm>
                <a:off x="4979" y="3354"/>
                <a:ext cx="88" cy="89"/>
              </a:xfrm>
              <a:custGeom>
                <a:avLst/>
                <a:gdLst>
                  <a:gd name="T0" fmla="*/ 624 w 52"/>
                  <a:gd name="T1" fmla="*/ 577 h 52"/>
                  <a:gd name="T2" fmla="*/ 545 w 52"/>
                  <a:gd name="T3" fmla="*/ 106 h 52"/>
                  <a:gd name="T4" fmla="*/ 98 w 52"/>
                  <a:gd name="T5" fmla="*/ 190 h 52"/>
                  <a:gd name="T6" fmla="*/ 181 w 52"/>
                  <a:gd name="T7" fmla="*/ 662 h 52"/>
                  <a:gd name="T8" fmla="*/ 624 w 52"/>
                  <a:gd name="T9" fmla="*/ 577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52"/>
                  <a:gd name="T17" fmla="*/ 52 w 52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52">
                    <a:moveTo>
                      <a:pt x="45" y="39"/>
                    </a:moveTo>
                    <a:cubicBezTo>
                      <a:pt x="52" y="28"/>
                      <a:pt x="50" y="14"/>
                      <a:pt x="39" y="7"/>
                    </a:cubicBezTo>
                    <a:cubicBezTo>
                      <a:pt x="29" y="0"/>
                      <a:pt x="14" y="2"/>
                      <a:pt x="7" y="13"/>
                    </a:cubicBezTo>
                    <a:cubicBezTo>
                      <a:pt x="0" y="23"/>
                      <a:pt x="3" y="37"/>
                      <a:pt x="13" y="45"/>
                    </a:cubicBezTo>
                    <a:cubicBezTo>
                      <a:pt x="24" y="52"/>
                      <a:pt x="38" y="49"/>
                      <a:pt x="45" y="39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400" name="Freeform 170"/>
              <p:cNvSpPr>
                <a:spLocks noChangeAspect="1"/>
              </p:cNvSpPr>
              <p:nvPr/>
            </p:nvSpPr>
            <p:spPr bwMode="gray">
              <a:xfrm>
                <a:off x="4828" y="3502"/>
                <a:ext cx="88" cy="89"/>
              </a:xfrm>
              <a:custGeom>
                <a:avLst/>
                <a:gdLst>
                  <a:gd name="T0" fmla="*/ 198 w 52"/>
                  <a:gd name="T1" fmla="*/ 106 h 52"/>
                  <a:gd name="T2" fmla="*/ 98 w 52"/>
                  <a:gd name="T3" fmla="*/ 556 h 52"/>
                  <a:gd name="T4" fmla="*/ 525 w 52"/>
                  <a:gd name="T5" fmla="*/ 662 h 52"/>
                  <a:gd name="T6" fmla="*/ 624 w 52"/>
                  <a:gd name="T7" fmla="*/ 205 h 52"/>
                  <a:gd name="T8" fmla="*/ 198 w 52"/>
                  <a:gd name="T9" fmla="*/ 106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52"/>
                  <a:gd name="T17" fmla="*/ 52 w 52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52">
                    <a:moveTo>
                      <a:pt x="14" y="7"/>
                    </a:moveTo>
                    <a:cubicBezTo>
                      <a:pt x="3" y="14"/>
                      <a:pt x="0" y="28"/>
                      <a:pt x="7" y="38"/>
                    </a:cubicBezTo>
                    <a:cubicBezTo>
                      <a:pt x="14" y="49"/>
                      <a:pt x="28" y="52"/>
                      <a:pt x="38" y="45"/>
                    </a:cubicBezTo>
                    <a:cubicBezTo>
                      <a:pt x="49" y="39"/>
                      <a:pt x="52" y="24"/>
                      <a:pt x="45" y="14"/>
                    </a:cubicBezTo>
                    <a:cubicBezTo>
                      <a:pt x="39" y="3"/>
                      <a:pt x="24" y="0"/>
                      <a:pt x="14" y="7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401" name="Freeform 171"/>
              <p:cNvSpPr>
                <a:spLocks noChangeAspect="1"/>
              </p:cNvSpPr>
              <p:nvPr/>
            </p:nvSpPr>
            <p:spPr bwMode="gray">
              <a:xfrm>
                <a:off x="4914" y="3434"/>
                <a:ext cx="85" cy="87"/>
              </a:xfrm>
              <a:custGeom>
                <a:avLst/>
                <a:gdLst>
                  <a:gd name="T0" fmla="*/ 583 w 50"/>
                  <a:gd name="T1" fmla="*/ 611 h 51"/>
                  <a:gd name="T2" fmla="*/ 583 w 50"/>
                  <a:gd name="T3" fmla="*/ 128 h 51"/>
                  <a:gd name="T4" fmla="*/ 128 w 50"/>
                  <a:gd name="T5" fmla="*/ 128 h 51"/>
                  <a:gd name="T6" fmla="*/ 128 w 50"/>
                  <a:gd name="T7" fmla="*/ 611 h 51"/>
                  <a:gd name="T8" fmla="*/ 583 w 50"/>
                  <a:gd name="T9" fmla="*/ 611 h 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51"/>
                  <a:gd name="T17" fmla="*/ 50 w 50"/>
                  <a:gd name="T18" fmla="*/ 51 h 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51">
                    <a:moveTo>
                      <a:pt x="41" y="42"/>
                    </a:moveTo>
                    <a:cubicBezTo>
                      <a:pt x="50" y="33"/>
                      <a:pt x="50" y="18"/>
                      <a:pt x="41" y="9"/>
                    </a:cubicBezTo>
                    <a:cubicBezTo>
                      <a:pt x="32" y="0"/>
                      <a:pt x="18" y="0"/>
                      <a:pt x="9" y="9"/>
                    </a:cubicBezTo>
                    <a:cubicBezTo>
                      <a:pt x="0" y="18"/>
                      <a:pt x="0" y="33"/>
                      <a:pt x="9" y="42"/>
                    </a:cubicBezTo>
                    <a:cubicBezTo>
                      <a:pt x="17" y="51"/>
                      <a:pt x="32" y="51"/>
                      <a:pt x="41" y="42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</p:grpSp>
        <p:grpSp>
          <p:nvGrpSpPr>
            <p:cNvPr id="349" name="Group 172"/>
            <p:cNvGrpSpPr>
              <a:grpSpLocks/>
            </p:cNvGrpSpPr>
            <p:nvPr/>
          </p:nvGrpSpPr>
          <p:grpSpPr bwMode="auto">
            <a:xfrm>
              <a:off x="4099" y="2613"/>
              <a:ext cx="953" cy="954"/>
              <a:chOff x="4099" y="2613"/>
              <a:chExt cx="953" cy="954"/>
            </a:xfrm>
          </p:grpSpPr>
          <p:sp>
            <p:nvSpPr>
              <p:cNvPr id="350" name="Oval 173"/>
              <p:cNvSpPr>
                <a:spLocks noChangeAspect="1" noChangeArrowheads="1"/>
              </p:cNvSpPr>
              <p:nvPr/>
            </p:nvSpPr>
            <p:spPr bwMode="gray">
              <a:xfrm>
                <a:off x="4531" y="3476"/>
                <a:ext cx="88" cy="91"/>
              </a:xfrm>
              <a:prstGeom prst="ellipse">
                <a:avLst/>
              </a:pr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fr-FR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51" name="Freeform 174"/>
              <p:cNvSpPr>
                <a:spLocks noChangeAspect="1"/>
              </p:cNvSpPr>
              <p:nvPr/>
            </p:nvSpPr>
            <p:spPr bwMode="gray">
              <a:xfrm>
                <a:off x="4661" y="3450"/>
                <a:ext cx="101" cy="100"/>
              </a:xfrm>
              <a:custGeom>
                <a:avLst/>
                <a:gdLst>
                  <a:gd name="T0" fmla="*/ 808 w 59"/>
                  <a:gd name="T1" fmla="*/ 297 h 59"/>
                  <a:gd name="T2" fmla="*/ 556 w 59"/>
                  <a:gd name="T3" fmla="*/ 758 h 59"/>
                  <a:gd name="T4" fmla="*/ 77 w 59"/>
                  <a:gd name="T5" fmla="*/ 525 h 59"/>
                  <a:gd name="T6" fmla="*/ 310 w 59"/>
                  <a:gd name="T7" fmla="*/ 58 h 59"/>
                  <a:gd name="T8" fmla="*/ 808 w 59"/>
                  <a:gd name="T9" fmla="*/ 297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"/>
                  <a:gd name="T16" fmla="*/ 0 h 59"/>
                  <a:gd name="T17" fmla="*/ 59 w 59"/>
                  <a:gd name="T18" fmla="*/ 59 h 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" h="59">
                    <a:moveTo>
                      <a:pt x="55" y="21"/>
                    </a:moveTo>
                    <a:cubicBezTo>
                      <a:pt x="59" y="35"/>
                      <a:pt x="52" y="50"/>
                      <a:pt x="38" y="54"/>
                    </a:cubicBezTo>
                    <a:cubicBezTo>
                      <a:pt x="24" y="59"/>
                      <a:pt x="9" y="51"/>
                      <a:pt x="5" y="38"/>
                    </a:cubicBezTo>
                    <a:cubicBezTo>
                      <a:pt x="0" y="24"/>
                      <a:pt x="8" y="9"/>
                      <a:pt x="21" y="4"/>
                    </a:cubicBezTo>
                    <a:cubicBezTo>
                      <a:pt x="35" y="0"/>
                      <a:pt x="50" y="7"/>
                      <a:pt x="55" y="21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52" name="Freeform 175"/>
              <p:cNvSpPr>
                <a:spLocks noChangeAspect="1"/>
              </p:cNvSpPr>
              <p:nvPr/>
            </p:nvSpPr>
            <p:spPr bwMode="gray">
              <a:xfrm>
                <a:off x="4538" y="2613"/>
                <a:ext cx="91" cy="90"/>
              </a:xfrm>
              <a:custGeom>
                <a:avLst/>
                <a:gdLst>
                  <a:gd name="T0" fmla="*/ 0 w 54"/>
                  <a:gd name="T1" fmla="*/ 367 h 53"/>
                  <a:gd name="T2" fmla="*/ 377 w 54"/>
                  <a:gd name="T3" fmla="*/ 0 h 53"/>
                  <a:gd name="T4" fmla="*/ 718 w 54"/>
                  <a:gd name="T5" fmla="*/ 380 h 53"/>
                  <a:gd name="T6" fmla="*/ 356 w 54"/>
                  <a:gd name="T7" fmla="*/ 751 h 53"/>
                  <a:gd name="T8" fmla="*/ 0 w 54"/>
                  <a:gd name="T9" fmla="*/ 367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53"/>
                  <a:gd name="T17" fmla="*/ 54 w 54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53">
                    <a:moveTo>
                      <a:pt x="0" y="26"/>
                    </a:moveTo>
                    <a:cubicBezTo>
                      <a:pt x="1" y="11"/>
                      <a:pt x="13" y="0"/>
                      <a:pt x="28" y="0"/>
                    </a:cubicBezTo>
                    <a:cubicBezTo>
                      <a:pt x="42" y="1"/>
                      <a:pt x="54" y="13"/>
                      <a:pt x="53" y="27"/>
                    </a:cubicBezTo>
                    <a:cubicBezTo>
                      <a:pt x="53" y="42"/>
                      <a:pt x="40" y="53"/>
                      <a:pt x="26" y="53"/>
                    </a:cubicBezTo>
                    <a:cubicBezTo>
                      <a:pt x="11" y="52"/>
                      <a:pt x="0" y="40"/>
                      <a:pt x="0" y="26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53" name="Freeform 176"/>
              <p:cNvSpPr>
                <a:spLocks noChangeAspect="1"/>
              </p:cNvSpPr>
              <p:nvPr/>
            </p:nvSpPr>
            <p:spPr bwMode="gray">
              <a:xfrm>
                <a:off x="4658" y="2630"/>
                <a:ext cx="100" cy="100"/>
              </a:xfrm>
              <a:custGeom>
                <a:avLst/>
                <a:gdLst>
                  <a:gd name="T0" fmla="*/ 58 w 59"/>
                  <a:gd name="T1" fmla="*/ 297 h 59"/>
                  <a:gd name="T2" fmla="*/ 520 w 59"/>
                  <a:gd name="T3" fmla="*/ 58 h 59"/>
                  <a:gd name="T4" fmla="*/ 758 w 59"/>
                  <a:gd name="T5" fmla="*/ 525 h 59"/>
                  <a:gd name="T6" fmla="*/ 297 w 59"/>
                  <a:gd name="T7" fmla="*/ 758 h 59"/>
                  <a:gd name="T8" fmla="*/ 58 w 59"/>
                  <a:gd name="T9" fmla="*/ 297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"/>
                  <a:gd name="T16" fmla="*/ 0 h 59"/>
                  <a:gd name="T17" fmla="*/ 59 w 59"/>
                  <a:gd name="T18" fmla="*/ 59 h 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" h="59">
                    <a:moveTo>
                      <a:pt x="4" y="21"/>
                    </a:moveTo>
                    <a:cubicBezTo>
                      <a:pt x="9" y="7"/>
                      <a:pt x="24" y="0"/>
                      <a:pt x="37" y="4"/>
                    </a:cubicBezTo>
                    <a:cubicBezTo>
                      <a:pt x="51" y="9"/>
                      <a:pt x="59" y="24"/>
                      <a:pt x="54" y="38"/>
                    </a:cubicBezTo>
                    <a:cubicBezTo>
                      <a:pt x="49" y="52"/>
                      <a:pt x="34" y="59"/>
                      <a:pt x="21" y="54"/>
                    </a:cubicBezTo>
                    <a:cubicBezTo>
                      <a:pt x="7" y="50"/>
                      <a:pt x="0" y="35"/>
                      <a:pt x="4" y="21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54" name="Freeform 177"/>
              <p:cNvSpPr>
                <a:spLocks noChangeAspect="1"/>
              </p:cNvSpPr>
              <p:nvPr/>
            </p:nvSpPr>
            <p:spPr bwMode="gray">
              <a:xfrm>
                <a:off x="4394" y="2630"/>
                <a:ext cx="99" cy="100"/>
              </a:xfrm>
              <a:custGeom>
                <a:avLst/>
                <a:gdLst>
                  <a:gd name="T0" fmla="*/ 62 w 59"/>
                  <a:gd name="T1" fmla="*/ 525 h 59"/>
                  <a:gd name="T2" fmla="*/ 294 w 59"/>
                  <a:gd name="T3" fmla="*/ 69 h 59"/>
                  <a:gd name="T4" fmla="*/ 727 w 59"/>
                  <a:gd name="T5" fmla="*/ 307 h 59"/>
                  <a:gd name="T6" fmla="*/ 507 w 59"/>
                  <a:gd name="T7" fmla="*/ 769 h 59"/>
                  <a:gd name="T8" fmla="*/ 62 w 59"/>
                  <a:gd name="T9" fmla="*/ 525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"/>
                  <a:gd name="T16" fmla="*/ 0 h 59"/>
                  <a:gd name="T17" fmla="*/ 59 w 59"/>
                  <a:gd name="T18" fmla="*/ 59 h 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" h="59">
                    <a:moveTo>
                      <a:pt x="5" y="38"/>
                    </a:moveTo>
                    <a:cubicBezTo>
                      <a:pt x="0" y="24"/>
                      <a:pt x="8" y="9"/>
                      <a:pt x="22" y="5"/>
                    </a:cubicBezTo>
                    <a:cubicBezTo>
                      <a:pt x="36" y="0"/>
                      <a:pt x="51" y="8"/>
                      <a:pt x="55" y="22"/>
                    </a:cubicBezTo>
                    <a:cubicBezTo>
                      <a:pt x="59" y="36"/>
                      <a:pt x="51" y="51"/>
                      <a:pt x="38" y="55"/>
                    </a:cubicBezTo>
                    <a:cubicBezTo>
                      <a:pt x="24" y="59"/>
                      <a:pt x="9" y="51"/>
                      <a:pt x="5" y="38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55" name="Freeform 178"/>
              <p:cNvSpPr>
                <a:spLocks noChangeAspect="1"/>
              </p:cNvSpPr>
              <p:nvPr/>
            </p:nvSpPr>
            <p:spPr bwMode="gray">
              <a:xfrm>
                <a:off x="4262" y="2698"/>
                <a:ext cx="99" cy="102"/>
              </a:xfrm>
              <a:custGeom>
                <a:avLst/>
                <a:gdLst>
                  <a:gd name="T0" fmla="*/ 104 w 59"/>
                  <a:gd name="T1" fmla="*/ 653 h 60"/>
                  <a:gd name="T2" fmla="*/ 183 w 59"/>
                  <a:gd name="T3" fmla="*/ 128 h 60"/>
                  <a:gd name="T4" fmla="*/ 668 w 59"/>
                  <a:gd name="T5" fmla="*/ 202 h 60"/>
                  <a:gd name="T6" fmla="*/ 606 w 59"/>
                  <a:gd name="T7" fmla="*/ 728 h 60"/>
                  <a:gd name="T8" fmla="*/ 104 w 59"/>
                  <a:gd name="T9" fmla="*/ 653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"/>
                  <a:gd name="T16" fmla="*/ 0 h 60"/>
                  <a:gd name="T17" fmla="*/ 59 w 59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" h="60">
                    <a:moveTo>
                      <a:pt x="8" y="46"/>
                    </a:moveTo>
                    <a:cubicBezTo>
                      <a:pt x="0" y="34"/>
                      <a:pt x="2" y="18"/>
                      <a:pt x="14" y="9"/>
                    </a:cubicBezTo>
                    <a:cubicBezTo>
                      <a:pt x="25" y="0"/>
                      <a:pt x="42" y="3"/>
                      <a:pt x="50" y="14"/>
                    </a:cubicBezTo>
                    <a:cubicBezTo>
                      <a:pt x="59" y="26"/>
                      <a:pt x="57" y="42"/>
                      <a:pt x="45" y="51"/>
                    </a:cubicBezTo>
                    <a:cubicBezTo>
                      <a:pt x="34" y="60"/>
                      <a:pt x="17" y="58"/>
                      <a:pt x="8" y="46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56" name="Freeform 179"/>
              <p:cNvSpPr>
                <a:spLocks noChangeAspect="1"/>
              </p:cNvSpPr>
              <p:nvPr/>
            </p:nvSpPr>
            <p:spPr bwMode="gray">
              <a:xfrm>
                <a:off x="4114" y="2901"/>
                <a:ext cx="99" cy="102"/>
              </a:xfrm>
              <a:custGeom>
                <a:avLst/>
                <a:gdLst>
                  <a:gd name="T0" fmla="*/ 279 w 59"/>
                  <a:gd name="T1" fmla="*/ 785 h 60"/>
                  <a:gd name="T2" fmla="*/ 62 w 59"/>
                  <a:gd name="T3" fmla="*/ 301 h 60"/>
                  <a:gd name="T4" fmla="*/ 507 w 59"/>
                  <a:gd name="T5" fmla="*/ 75 h 60"/>
                  <a:gd name="T6" fmla="*/ 723 w 59"/>
                  <a:gd name="T7" fmla="*/ 549 h 60"/>
                  <a:gd name="T8" fmla="*/ 279 w 59"/>
                  <a:gd name="T9" fmla="*/ 785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"/>
                  <a:gd name="T16" fmla="*/ 0 h 60"/>
                  <a:gd name="T17" fmla="*/ 59 w 59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" h="60">
                    <a:moveTo>
                      <a:pt x="21" y="55"/>
                    </a:moveTo>
                    <a:cubicBezTo>
                      <a:pt x="7" y="50"/>
                      <a:pt x="0" y="35"/>
                      <a:pt x="5" y="21"/>
                    </a:cubicBezTo>
                    <a:cubicBezTo>
                      <a:pt x="10" y="8"/>
                      <a:pt x="25" y="0"/>
                      <a:pt x="38" y="5"/>
                    </a:cubicBezTo>
                    <a:cubicBezTo>
                      <a:pt x="52" y="10"/>
                      <a:pt x="59" y="25"/>
                      <a:pt x="54" y="39"/>
                    </a:cubicBezTo>
                    <a:cubicBezTo>
                      <a:pt x="50" y="52"/>
                      <a:pt x="35" y="60"/>
                      <a:pt x="21" y="55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57" name="Freeform 180"/>
              <p:cNvSpPr>
                <a:spLocks noChangeAspect="1"/>
              </p:cNvSpPr>
              <p:nvPr/>
            </p:nvSpPr>
            <p:spPr bwMode="gray">
              <a:xfrm>
                <a:off x="4165" y="2800"/>
                <a:ext cx="102" cy="101"/>
              </a:xfrm>
              <a:custGeom>
                <a:avLst/>
                <a:gdLst>
                  <a:gd name="T0" fmla="*/ 218 w 60"/>
                  <a:gd name="T1" fmla="*/ 692 h 60"/>
                  <a:gd name="T2" fmla="*/ 119 w 60"/>
                  <a:gd name="T3" fmla="*/ 202 h 60"/>
                  <a:gd name="T4" fmla="*/ 644 w 60"/>
                  <a:gd name="T5" fmla="*/ 104 h 60"/>
                  <a:gd name="T6" fmla="*/ 738 w 60"/>
                  <a:gd name="T7" fmla="*/ 609 h 60"/>
                  <a:gd name="T8" fmla="*/ 218 w 60"/>
                  <a:gd name="T9" fmla="*/ 692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60"/>
                  <a:gd name="T17" fmla="*/ 60 w 60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60">
                    <a:moveTo>
                      <a:pt x="15" y="51"/>
                    </a:moveTo>
                    <a:cubicBezTo>
                      <a:pt x="3" y="43"/>
                      <a:pt x="0" y="27"/>
                      <a:pt x="8" y="15"/>
                    </a:cubicBezTo>
                    <a:cubicBezTo>
                      <a:pt x="17" y="3"/>
                      <a:pt x="33" y="0"/>
                      <a:pt x="45" y="8"/>
                    </a:cubicBezTo>
                    <a:cubicBezTo>
                      <a:pt x="57" y="16"/>
                      <a:pt x="60" y="33"/>
                      <a:pt x="52" y="45"/>
                    </a:cubicBezTo>
                    <a:cubicBezTo>
                      <a:pt x="43" y="57"/>
                      <a:pt x="27" y="60"/>
                      <a:pt x="15" y="51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58" name="Freeform 181"/>
              <p:cNvSpPr>
                <a:spLocks noChangeAspect="1"/>
              </p:cNvSpPr>
              <p:nvPr/>
            </p:nvSpPr>
            <p:spPr bwMode="gray">
              <a:xfrm>
                <a:off x="4099" y="3032"/>
                <a:ext cx="89" cy="90"/>
              </a:xfrm>
              <a:custGeom>
                <a:avLst/>
                <a:gdLst>
                  <a:gd name="T0" fmla="*/ 349 w 53"/>
                  <a:gd name="T1" fmla="*/ 751 h 53"/>
                  <a:gd name="T2" fmla="*/ 0 w 53"/>
                  <a:gd name="T3" fmla="*/ 367 h 53"/>
                  <a:gd name="T4" fmla="*/ 361 w 53"/>
                  <a:gd name="T5" fmla="*/ 0 h 53"/>
                  <a:gd name="T6" fmla="*/ 705 w 53"/>
                  <a:gd name="T7" fmla="*/ 401 h 53"/>
                  <a:gd name="T8" fmla="*/ 349 w 53"/>
                  <a:gd name="T9" fmla="*/ 751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53"/>
                  <a:gd name="T17" fmla="*/ 53 w 53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53">
                    <a:moveTo>
                      <a:pt x="26" y="53"/>
                    </a:moveTo>
                    <a:cubicBezTo>
                      <a:pt x="11" y="52"/>
                      <a:pt x="0" y="40"/>
                      <a:pt x="0" y="26"/>
                    </a:cubicBezTo>
                    <a:cubicBezTo>
                      <a:pt x="1" y="11"/>
                      <a:pt x="13" y="0"/>
                      <a:pt x="27" y="0"/>
                    </a:cubicBezTo>
                    <a:cubicBezTo>
                      <a:pt x="42" y="1"/>
                      <a:pt x="53" y="13"/>
                      <a:pt x="53" y="28"/>
                    </a:cubicBezTo>
                    <a:cubicBezTo>
                      <a:pt x="52" y="42"/>
                      <a:pt x="40" y="53"/>
                      <a:pt x="26" y="53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59" name="Freeform 182"/>
              <p:cNvSpPr>
                <a:spLocks noChangeAspect="1"/>
              </p:cNvSpPr>
              <p:nvPr/>
            </p:nvSpPr>
            <p:spPr bwMode="gray">
              <a:xfrm>
                <a:off x="4112" y="3165"/>
                <a:ext cx="99" cy="100"/>
              </a:xfrm>
              <a:custGeom>
                <a:avLst/>
                <a:gdLst>
                  <a:gd name="T0" fmla="*/ 519 w 58"/>
                  <a:gd name="T1" fmla="*/ 769 h 59"/>
                  <a:gd name="T2" fmla="*/ 58 w 58"/>
                  <a:gd name="T3" fmla="*/ 520 h 59"/>
                  <a:gd name="T4" fmla="*/ 323 w 58"/>
                  <a:gd name="T5" fmla="*/ 69 h 59"/>
                  <a:gd name="T6" fmla="*/ 780 w 58"/>
                  <a:gd name="T7" fmla="*/ 307 h 59"/>
                  <a:gd name="T8" fmla="*/ 519 w 58"/>
                  <a:gd name="T9" fmla="*/ 769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8"/>
                  <a:gd name="T16" fmla="*/ 0 h 59"/>
                  <a:gd name="T17" fmla="*/ 58 w 58"/>
                  <a:gd name="T18" fmla="*/ 59 h 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8" h="59">
                    <a:moveTo>
                      <a:pt x="36" y="55"/>
                    </a:moveTo>
                    <a:cubicBezTo>
                      <a:pt x="22" y="59"/>
                      <a:pt x="8" y="51"/>
                      <a:pt x="4" y="37"/>
                    </a:cubicBezTo>
                    <a:cubicBezTo>
                      <a:pt x="0" y="23"/>
                      <a:pt x="8" y="9"/>
                      <a:pt x="22" y="5"/>
                    </a:cubicBezTo>
                    <a:cubicBezTo>
                      <a:pt x="35" y="0"/>
                      <a:pt x="50" y="8"/>
                      <a:pt x="54" y="22"/>
                    </a:cubicBezTo>
                    <a:cubicBezTo>
                      <a:pt x="58" y="36"/>
                      <a:pt x="50" y="51"/>
                      <a:pt x="36" y="55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60" name="Freeform 183"/>
              <p:cNvSpPr>
                <a:spLocks noChangeAspect="1"/>
              </p:cNvSpPr>
              <p:nvPr/>
            </p:nvSpPr>
            <p:spPr bwMode="gray">
              <a:xfrm>
                <a:off x="4176" y="3298"/>
                <a:ext cx="102" cy="102"/>
              </a:xfrm>
              <a:custGeom>
                <a:avLst/>
                <a:gdLst>
                  <a:gd name="T0" fmla="*/ 653 w 60"/>
                  <a:gd name="T1" fmla="*/ 728 h 60"/>
                  <a:gd name="T2" fmla="*/ 128 w 60"/>
                  <a:gd name="T3" fmla="*/ 644 h 60"/>
                  <a:gd name="T4" fmla="*/ 218 w 60"/>
                  <a:gd name="T5" fmla="*/ 128 h 60"/>
                  <a:gd name="T6" fmla="*/ 738 w 60"/>
                  <a:gd name="T7" fmla="*/ 202 h 60"/>
                  <a:gd name="T8" fmla="*/ 653 w 60"/>
                  <a:gd name="T9" fmla="*/ 728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60"/>
                  <a:gd name="T17" fmla="*/ 60 w 60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60">
                    <a:moveTo>
                      <a:pt x="46" y="51"/>
                    </a:moveTo>
                    <a:cubicBezTo>
                      <a:pt x="34" y="60"/>
                      <a:pt x="18" y="57"/>
                      <a:pt x="9" y="45"/>
                    </a:cubicBezTo>
                    <a:cubicBezTo>
                      <a:pt x="0" y="34"/>
                      <a:pt x="3" y="17"/>
                      <a:pt x="15" y="9"/>
                    </a:cubicBezTo>
                    <a:cubicBezTo>
                      <a:pt x="26" y="0"/>
                      <a:pt x="43" y="2"/>
                      <a:pt x="52" y="14"/>
                    </a:cubicBezTo>
                    <a:cubicBezTo>
                      <a:pt x="60" y="26"/>
                      <a:pt x="58" y="42"/>
                      <a:pt x="46" y="51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61" name="Freeform 184"/>
              <p:cNvSpPr>
                <a:spLocks noChangeAspect="1"/>
              </p:cNvSpPr>
              <p:nvPr/>
            </p:nvSpPr>
            <p:spPr bwMode="gray">
              <a:xfrm>
                <a:off x="4379" y="3450"/>
                <a:ext cx="101" cy="100"/>
              </a:xfrm>
              <a:custGeom>
                <a:avLst/>
                <a:gdLst>
                  <a:gd name="T0" fmla="*/ 747 w 60"/>
                  <a:gd name="T1" fmla="*/ 525 h 59"/>
                  <a:gd name="T2" fmla="*/ 281 w 60"/>
                  <a:gd name="T3" fmla="*/ 758 h 59"/>
                  <a:gd name="T4" fmla="*/ 62 w 60"/>
                  <a:gd name="T5" fmla="*/ 281 h 59"/>
                  <a:gd name="T6" fmla="*/ 530 w 60"/>
                  <a:gd name="T7" fmla="*/ 69 h 59"/>
                  <a:gd name="T8" fmla="*/ 747 w 60"/>
                  <a:gd name="T9" fmla="*/ 525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59"/>
                  <a:gd name="T17" fmla="*/ 60 w 60"/>
                  <a:gd name="T18" fmla="*/ 59 h 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59">
                    <a:moveTo>
                      <a:pt x="55" y="38"/>
                    </a:moveTo>
                    <a:cubicBezTo>
                      <a:pt x="50" y="52"/>
                      <a:pt x="34" y="59"/>
                      <a:pt x="21" y="54"/>
                    </a:cubicBezTo>
                    <a:cubicBezTo>
                      <a:pt x="7" y="49"/>
                      <a:pt x="0" y="34"/>
                      <a:pt x="5" y="20"/>
                    </a:cubicBezTo>
                    <a:cubicBezTo>
                      <a:pt x="10" y="7"/>
                      <a:pt x="25" y="0"/>
                      <a:pt x="39" y="5"/>
                    </a:cubicBezTo>
                    <a:cubicBezTo>
                      <a:pt x="53" y="10"/>
                      <a:pt x="60" y="25"/>
                      <a:pt x="55" y="38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62" name="Freeform 185"/>
              <p:cNvSpPr>
                <a:spLocks noChangeAspect="1"/>
              </p:cNvSpPr>
              <p:nvPr/>
            </p:nvSpPr>
            <p:spPr bwMode="gray">
              <a:xfrm>
                <a:off x="4277" y="3395"/>
                <a:ext cx="102" cy="102"/>
              </a:xfrm>
              <a:custGeom>
                <a:avLst/>
                <a:gdLst>
                  <a:gd name="T0" fmla="*/ 728 w 60"/>
                  <a:gd name="T1" fmla="*/ 644 h 60"/>
                  <a:gd name="T2" fmla="*/ 218 w 60"/>
                  <a:gd name="T3" fmla="*/ 738 h 60"/>
                  <a:gd name="T4" fmla="*/ 119 w 60"/>
                  <a:gd name="T5" fmla="*/ 218 h 60"/>
                  <a:gd name="T6" fmla="*/ 644 w 60"/>
                  <a:gd name="T7" fmla="*/ 128 h 60"/>
                  <a:gd name="T8" fmla="*/ 728 w 60"/>
                  <a:gd name="T9" fmla="*/ 644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60"/>
                  <a:gd name="T17" fmla="*/ 60 w 60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60">
                    <a:moveTo>
                      <a:pt x="51" y="45"/>
                    </a:moveTo>
                    <a:cubicBezTo>
                      <a:pt x="43" y="57"/>
                      <a:pt x="27" y="60"/>
                      <a:pt x="15" y="52"/>
                    </a:cubicBezTo>
                    <a:cubicBezTo>
                      <a:pt x="3" y="43"/>
                      <a:pt x="0" y="27"/>
                      <a:pt x="8" y="15"/>
                    </a:cubicBezTo>
                    <a:cubicBezTo>
                      <a:pt x="17" y="3"/>
                      <a:pt x="33" y="0"/>
                      <a:pt x="45" y="9"/>
                    </a:cubicBezTo>
                    <a:cubicBezTo>
                      <a:pt x="57" y="17"/>
                      <a:pt x="60" y="33"/>
                      <a:pt x="51" y="45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63" name="Freeform 186"/>
              <p:cNvSpPr>
                <a:spLocks noChangeAspect="1"/>
              </p:cNvSpPr>
              <p:nvPr/>
            </p:nvSpPr>
            <p:spPr bwMode="gray">
              <a:xfrm>
                <a:off x="4936" y="3171"/>
                <a:ext cx="100" cy="100"/>
              </a:xfrm>
              <a:custGeom>
                <a:avLst/>
                <a:gdLst>
                  <a:gd name="T0" fmla="*/ 297 w 59"/>
                  <a:gd name="T1" fmla="*/ 769 h 59"/>
                  <a:gd name="T2" fmla="*/ 758 w 59"/>
                  <a:gd name="T3" fmla="*/ 525 h 59"/>
                  <a:gd name="T4" fmla="*/ 525 w 59"/>
                  <a:gd name="T5" fmla="*/ 58 h 59"/>
                  <a:gd name="T6" fmla="*/ 58 w 59"/>
                  <a:gd name="T7" fmla="*/ 297 h 59"/>
                  <a:gd name="T8" fmla="*/ 297 w 59"/>
                  <a:gd name="T9" fmla="*/ 769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"/>
                  <a:gd name="T16" fmla="*/ 0 h 59"/>
                  <a:gd name="T17" fmla="*/ 59 w 59"/>
                  <a:gd name="T18" fmla="*/ 59 h 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" h="59">
                    <a:moveTo>
                      <a:pt x="21" y="55"/>
                    </a:moveTo>
                    <a:cubicBezTo>
                      <a:pt x="35" y="59"/>
                      <a:pt x="50" y="51"/>
                      <a:pt x="54" y="38"/>
                    </a:cubicBezTo>
                    <a:cubicBezTo>
                      <a:pt x="59" y="24"/>
                      <a:pt x="51" y="9"/>
                      <a:pt x="38" y="4"/>
                    </a:cubicBezTo>
                    <a:cubicBezTo>
                      <a:pt x="24" y="0"/>
                      <a:pt x="9" y="8"/>
                      <a:pt x="4" y="21"/>
                    </a:cubicBezTo>
                    <a:cubicBezTo>
                      <a:pt x="0" y="35"/>
                      <a:pt x="7" y="50"/>
                      <a:pt x="21" y="55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64" name="Freeform 187"/>
              <p:cNvSpPr>
                <a:spLocks noChangeAspect="1"/>
              </p:cNvSpPr>
              <p:nvPr/>
            </p:nvSpPr>
            <p:spPr bwMode="gray">
              <a:xfrm>
                <a:off x="4962" y="3051"/>
                <a:ext cx="90" cy="92"/>
              </a:xfrm>
              <a:custGeom>
                <a:avLst/>
                <a:gdLst>
                  <a:gd name="T0" fmla="*/ 751 w 53"/>
                  <a:gd name="T1" fmla="*/ 407 h 54"/>
                  <a:gd name="T2" fmla="*/ 380 w 53"/>
                  <a:gd name="T3" fmla="*/ 15 h 54"/>
                  <a:gd name="T4" fmla="*/ 0 w 53"/>
                  <a:gd name="T5" fmla="*/ 371 h 54"/>
                  <a:gd name="T6" fmla="*/ 367 w 53"/>
                  <a:gd name="T7" fmla="*/ 758 h 54"/>
                  <a:gd name="T8" fmla="*/ 751 w 53"/>
                  <a:gd name="T9" fmla="*/ 407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54"/>
                  <a:gd name="T17" fmla="*/ 53 w 53"/>
                  <a:gd name="T18" fmla="*/ 54 h 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54">
                    <a:moveTo>
                      <a:pt x="53" y="28"/>
                    </a:moveTo>
                    <a:cubicBezTo>
                      <a:pt x="53" y="13"/>
                      <a:pt x="42" y="1"/>
                      <a:pt x="27" y="1"/>
                    </a:cubicBezTo>
                    <a:cubicBezTo>
                      <a:pt x="13" y="0"/>
                      <a:pt x="1" y="12"/>
                      <a:pt x="0" y="26"/>
                    </a:cubicBezTo>
                    <a:cubicBezTo>
                      <a:pt x="0" y="41"/>
                      <a:pt x="12" y="53"/>
                      <a:pt x="26" y="53"/>
                    </a:cubicBezTo>
                    <a:cubicBezTo>
                      <a:pt x="41" y="54"/>
                      <a:pt x="53" y="42"/>
                      <a:pt x="53" y="28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65" name="Freeform 188"/>
              <p:cNvSpPr>
                <a:spLocks noChangeAspect="1"/>
              </p:cNvSpPr>
              <p:nvPr/>
            </p:nvSpPr>
            <p:spPr bwMode="gray">
              <a:xfrm>
                <a:off x="4933" y="2907"/>
                <a:ext cx="100" cy="100"/>
              </a:xfrm>
              <a:custGeom>
                <a:avLst/>
                <a:gdLst>
                  <a:gd name="T0" fmla="*/ 520 w 59"/>
                  <a:gd name="T1" fmla="*/ 769 h 59"/>
                  <a:gd name="T2" fmla="*/ 758 w 59"/>
                  <a:gd name="T3" fmla="*/ 307 h 59"/>
                  <a:gd name="T4" fmla="*/ 297 w 59"/>
                  <a:gd name="T5" fmla="*/ 69 h 59"/>
                  <a:gd name="T6" fmla="*/ 58 w 59"/>
                  <a:gd name="T7" fmla="*/ 525 h 59"/>
                  <a:gd name="T8" fmla="*/ 520 w 59"/>
                  <a:gd name="T9" fmla="*/ 769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"/>
                  <a:gd name="T16" fmla="*/ 0 h 59"/>
                  <a:gd name="T17" fmla="*/ 59 w 59"/>
                  <a:gd name="T18" fmla="*/ 59 h 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" h="59">
                    <a:moveTo>
                      <a:pt x="37" y="55"/>
                    </a:moveTo>
                    <a:cubicBezTo>
                      <a:pt x="51" y="50"/>
                      <a:pt x="59" y="35"/>
                      <a:pt x="54" y="22"/>
                    </a:cubicBezTo>
                    <a:cubicBezTo>
                      <a:pt x="50" y="8"/>
                      <a:pt x="35" y="0"/>
                      <a:pt x="21" y="5"/>
                    </a:cubicBezTo>
                    <a:cubicBezTo>
                      <a:pt x="7" y="9"/>
                      <a:pt x="0" y="24"/>
                      <a:pt x="4" y="38"/>
                    </a:cubicBezTo>
                    <a:cubicBezTo>
                      <a:pt x="9" y="52"/>
                      <a:pt x="24" y="59"/>
                      <a:pt x="37" y="55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66" name="Freeform 189"/>
              <p:cNvSpPr>
                <a:spLocks noChangeAspect="1"/>
              </p:cNvSpPr>
              <p:nvPr/>
            </p:nvSpPr>
            <p:spPr bwMode="gray">
              <a:xfrm>
                <a:off x="4862" y="2774"/>
                <a:ext cx="102" cy="101"/>
              </a:xfrm>
              <a:custGeom>
                <a:avLst/>
                <a:gdLst>
                  <a:gd name="T0" fmla="*/ 728 w 60"/>
                  <a:gd name="T1" fmla="*/ 205 h 59"/>
                  <a:gd name="T2" fmla="*/ 202 w 60"/>
                  <a:gd name="T3" fmla="*/ 132 h 59"/>
                  <a:gd name="T4" fmla="*/ 128 w 60"/>
                  <a:gd name="T5" fmla="*/ 676 h 59"/>
                  <a:gd name="T6" fmla="*/ 653 w 60"/>
                  <a:gd name="T7" fmla="*/ 748 h 59"/>
                  <a:gd name="T8" fmla="*/ 728 w 60"/>
                  <a:gd name="T9" fmla="*/ 205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59"/>
                  <a:gd name="T17" fmla="*/ 60 w 60"/>
                  <a:gd name="T18" fmla="*/ 59 h 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59">
                    <a:moveTo>
                      <a:pt x="51" y="14"/>
                    </a:moveTo>
                    <a:cubicBezTo>
                      <a:pt x="42" y="2"/>
                      <a:pt x="25" y="0"/>
                      <a:pt x="14" y="9"/>
                    </a:cubicBezTo>
                    <a:cubicBezTo>
                      <a:pt x="2" y="18"/>
                      <a:pt x="0" y="34"/>
                      <a:pt x="9" y="46"/>
                    </a:cubicBezTo>
                    <a:cubicBezTo>
                      <a:pt x="18" y="57"/>
                      <a:pt x="35" y="59"/>
                      <a:pt x="46" y="51"/>
                    </a:cubicBezTo>
                    <a:cubicBezTo>
                      <a:pt x="58" y="42"/>
                      <a:pt x="60" y="25"/>
                      <a:pt x="51" y="14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67" name="Freeform 190"/>
              <p:cNvSpPr>
                <a:spLocks noChangeAspect="1"/>
              </p:cNvSpPr>
              <p:nvPr/>
            </p:nvSpPr>
            <p:spPr bwMode="gray">
              <a:xfrm>
                <a:off x="4794" y="3378"/>
                <a:ext cx="100" cy="101"/>
              </a:xfrm>
              <a:custGeom>
                <a:avLst/>
                <a:gdLst>
                  <a:gd name="T0" fmla="*/ 644 w 59"/>
                  <a:gd name="T1" fmla="*/ 738 h 59"/>
                  <a:gd name="T2" fmla="*/ 702 w 59"/>
                  <a:gd name="T3" fmla="*/ 190 h 59"/>
                  <a:gd name="T4" fmla="*/ 181 w 59"/>
                  <a:gd name="T5" fmla="*/ 132 h 59"/>
                  <a:gd name="T6" fmla="*/ 120 w 59"/>
                  <a:gd name="T7" fmla="*/ 676 h 59"/>
                  <a:gd name="T8" fmla="*/ 644 w 59"/>
                  <a:gd name="T9" fmla="*/ 738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"/>
                  <a:gd name="T16" fmla="*/ 0 h 59"/>
                  <a:gd name="T17" fmla="*/ 59 w 59"/>
                  <a:gd name="T18" fmla="*/ 59 h 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" h="59">
                    <a:moveTo>
                      <a:pt x="46" y="50"/>
                    </a:moveTo>
                    <a:cubicBezTo>
                      <a:pt x="57" y="41"/>
                      <a:pt x="59" y="24"/>
                      <a:pt x="50" y="13"/>
                    </a:cubicBezTo>
                    <a:cubicBezTo>
                      <a:pt x="41" y="1"/>
                      <a:pt x="24" y="0"/>
                      <a:pt x="13" y="9"/>
                    </a:cubicBezTo>
                    <a:cubicBezTo>
                      <a:pt x="2" y="18"/>
                      <a:pt x="0" y="34"/>
                      <a:pt x="9" y="46"/>
                    </a:cubicBezTo>
                    <a:cubicBezTo>
                      <a:pt x="18" y="57"/>
                      <a:pt x="34" y="59"/>
                      <a:pt x="46" y="50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68" name="Freeform 191"/>
              <p:cNvSpPr>
                <a:spLocks noChangeAspect="1"/>
              </p:cNvSpPr>
              <p:nvPr/>
            </p:nvSpPr>
            <p:spPr bwMode="gray">
              <a:xfrm>
                <a:off x="4760" y="2679"/>
                <a:ext cx="102" cy="102"/>
              </a:xfrm>
              <a:custGeom>
                <a:avLst/>
                <a:gdLst>
                  <a:gd name="T0" fmla="*/ 218 w 60"/>
                  <a:gd name="T1" fmla="*/ 738 h 60"/>
                  <a:gd name="T2" fmla="*/ 738 w 60"/>
                  <a:gd name="T3" fmla="*/ 644 h 60"/>
                  <a:gd name="T4" fmla="*/ 631 w 60"/>
                  <a:gd name="T5" fmla="*/ 119 h 60"/>
                  <a:gd name="T6" fmla="*/ 119 w 60"/>
                  <a:gd name="T7" fmla="*/ 218 h 60"/>
                  <a:gd name="T8" fmla="*/ 218 w 60"/>
                  <a:gd name="T9" fmla="*/ 738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60"/>
                  <a:gd name="T17" fmla="*/ 60 w 60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60">
                    <a:moveTo>
                      <a:pt x="15" y="52"/>
                    </a:moveTo>
                    <a:cubicBezTo>
                      <a:pt x="27" y="60"/>
                      <a:pt x="44" y="57"/>
                      <a:pt x="52" y="45"/>
                    </a:cubicBezTo>
                    <a:cubicBezTo>
                      <a:pt x="60" y="33"/>
                      <a:pt x="57" y="16"/>
                      <a:pt x="44" y="8"/>
                    </a:cubicBezTo>
                    <a:cubicBezTo>
                      <a:pt x="32" y="0"/>
                      <a:pt x="16" y="3"/>
                      <a:pt x="8" y="15"/>
                    </a:cubicBezTo>
                    <a:cubicBezTo>
                      <a:pt x="0" y="28"/>
                      <a:pt x="3" y="44"/>
                      <a:pt x="15" y="52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69" name="Freeform 192"/>
              <p:cNvSpPr>
                <a:spLocks noChangeAspect="1"/>
              </p:cNvSpPr>
              <p:nvPr/>
            </p:nvSpPr>
            <p:spPr bwMode="gray">
              <a:xfrm>
                <a:off x="4885" y="3275"/>
                <a:ext cx="102" cy="100"/>
              </a:xfrm>
              <a:custGeom>
                <a:avLst/>
                <a:gdLst>
                  <a:gd name="T0" fmla="*/ 738 w 60"/>
                  <a:gd name="T1" fmla="*/ 617 h 59"/>
                  <a:gd name="T2" fmla="*/ 644 w 60"/>
                  <a:gd name="T3" fmla="*/ 98 h 59"/>
                  <a:gd name="T4" fmla="*/ 119 w 60"/>
                  <a:gd name="T5" fmla="*/ 203 h 59"/>
                  <a:gd name="T6" fmla="*/ 226 w 60"/>
                  <a:gd name="T7" fmla="*/ 727 h 59"/>
                  <a:gd name="T8" fmla="*/ 738 w 60"/>
                  <a:gd name="T9" fmla="*/ 617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59"/>
                  <a:gd name="T17" fmla="*/ 60 w 60"/>
                  <a:gd name="T18" fmla="*/ 59 h 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59">
                    <a:moveTo>
                      <a:pt x="52" y="44"/>
                    </a:moveTo>
                    <a:cubicBezTo>
                      <a:pt x="60" y="32"/>
                      <a:pt x="57" y="15"/>
                      <a:pt x="45" y="7"/>
                    </a:cubicBezTo>
                    <a:cubicBezTo>
                      <a:pt x="33" y="0"/>
                      <a:pt x="16" y="3"/>
                      <a:pt x="8" y="15"/>
                    </a:cubicBezTo>
                    <a:cubicBezTo>
                      <a:pt x="0" y="27"/>
                      <a:pt x="4" y="44"/>
                      <a:pt x="16" y="52"/>
                    </a:cubicBezTo>
                    <a:cubicBezTo>
                      <a:pt x="28" y="59"/>
                      <a:pt x="44" y="56"/>
                      <a:pt x="52" y="44"/>
                    </a:cubicBezTo>
                    <a:close/>
                  </a:path>
                </a:pathLst>
              </a:custGeom>
              <a:solidFill>
                <a:srgbClr val="EF4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4B413C"/>
                  </a:solidFill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402" name="Group 193"/>
          <p:cNvGrpSpPr>
            <a:grpSpLocks/>
          </p:cNvGrpSpPr>
          <p:nvPr/>
        </p:nvGrpSpPr>
        <p:grpSpPr bwMode="auto">
          <a:xfrm>
            <a:off x="6337301" y="3542953"/>
            <a:ext cx="1127125" cy="1135062"/>
            <a:chOff x="4216" y="2729"/>
            <a:chExt cx="710" cy="715"/>
          </a:xfrm>
        </p:grpSpPr>
        <p:sp>
          <p:nvSpPr>
            <p:cNvPr id="403" name="Freeform 194"/>
            <p:cNvSpPr>
              <a:spLocks noChangeAspect="1"/>
            </p:cNvSpPr>
            <p:nvPr/>
          </p:nvSpPr>
          <p:spPr bwMode="gray">
            <a:xfrm>
              <a:off x="4553" y="2729"/>
              <a:ext cx="116" cy="115"/>
            </a:xfrm>
            <a:custGeom>
              <a:avLst/>
              <a:gdLst>
                <a:gd name="T0" fmla="*/ 923 w 68"/>
                <a:gd name="T1" fmla="*/ 580 h 68"/>
                <a:gd name="T2" fmla="*/ 372 w 68"/>
                <a:gd name="T3" fmla="*/ 876 h 68"/>
                <a:gd name="T4" fmla="*/ 75 w 68"/>
                <a:gd name="T5" fmla="*/ 343 h 68"/>
                <a:gd name="T6" fmla="*/ 619 w 68"/>
                <a:gd name="T7" fmla="*/ 58 h 68"/>
                <a:gd name="T8" fmla="*/ 923 w 68"/>
                <a:gd name="T9" fmla="*/ 580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68"/>
                <a:gd name="T17" fmla="*/ 68 w 68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68">
                  <a:moveTo>
                    <a:pt x="64" y="42"/>
                  </a:moveTo>
                  <a:cubicBezTo>
                    <a:pt x="59" y="58"/>
                    <a:pt x="42" y="68"/>
                    <a:pt x="26" y="63"/>
                  </a:cubicBezTo>
                  <a:cubicBezTo>
                    <a:pt x="10" y="59"/>
                    <a:pt x="0" y="42"/>
                    <a:pt x="5" y="25"/>
                  </a:cubicBezTo>
                  <a:cubicBezTo>
                    <a:pt x="9" y="9"/>
                    <a:pt x="26" y="0"/>
                    <a:pt x="43" y="4"/>
                  </a:cubicBezTo>
                  <a:cubicBezTo>
                    <a:pt x="59" y="9"/>
                    <a:pt x="68" y="26"/>
                    <a:pt x="64" y="42"/>
                  </a:cubicBezTo>
                  <a:close/>
                </a:path>
              </a:pathLst>
            </a:custGeom>
            <a:solidFill>
              <a:srgbClr val="EF48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404" name="Freeform 195"/>
            <p:cNvSpPr>
              <a:spLocks noChangeAspect="1"/>
            </p:cNvSpPr>
            <p:nvPr/>
          </p:nvSpPr>
          <p:spPr bwMode="gray">
            <a:xfrm>
              <a:off x="4538" y="3334"/>
              <a:ext cx="108" cy="110"/>
            </a:xfrm>
            <a:custGeom>
              <a:avLst/>
              <a:gdLst>
                <a:gd name="T0" fmla="*/ 24 w 64"/>
                <a:gd name="T1" fmla="*/ 418 h 65"/>
                <a:gd name="T2" fmla="*/ 481 w 64"/>
                <a:gd name="T3" fmla="*/ 24 h 65"/>
                <a:gd name="T4" fmla="*/ 861 w 64"/>
                <a:gd name="T5" fmla="*/ 484 h 65"/>
                <a:gd name="T6" fmla="*/ 413 w 64"/>
                <a:gd name="T7" fmla="*/ 877 h 65"/>
                <a:gd name="T8" fmla="*/ 24 w 64"/>
                <a:gd name="T9" fmla="*/ 418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65"/>
                <a:gd name="T17" fmla="*/ 64 w 64"/>
                <a:gd name="T18" fmla="*/ 65 h 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65">
                  <a:moveTo>
                    <a:pt x="2" y="30"/>
                  </a:moveTo>
                  <a:cubicBezTo>
                    <a:pt x="3" y="13"/>
                    <a:pt x="18" y="0"/>
                    <a:pt x="35" y="2"/>
                  </a:cubicBezTo>
                  <a:cubicBezTo>
                    <a:pt x="52" y="3"/>
                    <a:pt x="64" y="18"/>
                    <a:pt x="63" y="35"/>
                  </a:cubicBezTo>
                  <a:cubicBezTo>
                    <a:pt x="61" y="52"/>
                    <a:pt x="46" y="65"/>
                    <a:pt x="30" y="63"/>
                  </a:cubicBezTo>
                  <a:cubicBezTo>
                    <a:pt x="13" y="62"/>
                    <a:pt x="0" y="47"/>
                    <a:pt x="2" y="30"/>
                  </a:cubicBezTo>
                  <a:close/>
                </a:path>
              </a:pathLst>
            </a:custGeom>
            <a:solidFill>
              <a:srgbClr val="EF48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405" name="Freeform 196"/>
            <p:cNvSpPr>
              <a:spLocks noChangeAspect="1"/>
            </p:cNvSpPr>
            <p:nvPr/>
          </p:nvSpPr>
          <p:spPr bwMode="gray">
            <a:xfrm>
              <a:off x="4416" y="3314"/>
              <a:ext cx="118" cy="119"/>
            </a:xfrm>
            <a:custGeom>
              <a:avLst/>
              <a:gdLst>
                <a:gd name="T0" fmla="*/ 105 w 70"/>
                <a:gd name="T1" fmla="*/ 301 h 70"/>
                <a:gd name="T2" fmla="*/ 671 w 70"/>
                <a:gd name="T3" fmla="*/ 119 h 70"/>
                <a:gd name="T4" fmla="*/ 846 w 70"/>
                <a:gd name="T5" fmla="*/ 694 h 70"/>
                <a:gd name="T6" fmla="*/ 273 w 70"/>
                <a:gd name="T7" fmla="*/ 879 h 70"/>
                <a:gd name="T8" fmla="*/ 105 w 70"/>
                <a:gd name="T9" fmla="*/ 301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70"/>
                <a:gd name="T17" fmla="*/ 70 w 70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70">
                  <a:moveTo>
                    <a:pt x="8" y="21"/>
                  </a:moveTo>
                  <a:cubicBezTo>
                    <a:pt x="16" y="6"/>
                    <a:pt x="34" y="0"/>
                    <a:pt x="49" y="8"/>
                  </a:cubicBezTo>
                  <a:cubicBezTo>
                    <a:pt x="64" y="16"/>
                    <a:pt x="70" y="34"/>
                    <a:pt x="62" y="49"/>
                  </a:cubicBezTo>
                  <a:cubicBezTo>
                    <a:pt x="54" y="64"/>
                    <a:pt x="35" y="70"/>
                    <a:pt x="20" y="62"/>
                  </a:cubicBezTo>
                  <a:cubicBezTo>
                    <a:pt x="5" y="54"/>
                    <a:pt x="0" y="36"/>
                    <a:pt x="8" y="21"/>
                  </a:cubicBezTo>
                  <a:close/>
                </a:path>
              </a:pathLst>
            </a:custGeom>
            <a:solidFill>
              <a:srgbClr val="EF48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406" name="Freeform 197"/>
            <p:cNvSpPr>
              <a:spLocks noChangeAspect="1"/>
            </p:cNvSpPr>
            <p:nvPr/>
          </p:nvSpPr>
          <p:spPr bwMode="gray">
            <a:xfrm>
              <a:off x="4309" y="3251"/>
              <a:ext cx="118" cy="117"/>
            </a:xfrm>
            <a:custGeom>
              <a:avLst/>
              <a:gdLst>
                <a:gd name="T0" fmla="*/ 221 w 70"/>
                <a:gd name="T1" fmla="*/ 141 h 69"/>
                <a:gd name="T2" fmla="*/ 801 w 70"/>
                <a:gd name="T3" fmla="*/ 203 h 69"/>
                <a:gd name="T4" fmla="*/ 733 w 70"/>
                <a:gd name="T5" fmla="*/ 807 h 69"/>
                <a:gd name="T6" fmla="*/ 153 w 70"/>
                <a:gd name="T7" fmla="*/ 744 h 69"/>
                <a:gd name="T8" fmla="*/ 221 w 70"/>
                <a:gd name="T9" fmla="*/ 141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69"/>
                <a:gd name="T17" fmla="*/ 70 w 70"/>
                <a:gd name="T18" fmla="*/ 69 h 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69">
                  <a:moveTo>
                    <a:pt x="16" y="10"/>
                  </a:moveTo>
                  <a:cubicBezTo>
                    <a:pt x="29" y="0"/>
                    <a:pt x="48" y="2"/>
                    <a:pt x="59" y="15"/>
                  </a:cubicBezTo>
                  <a:cubicBezTo>
                    <a:pt x="70" y="28"/>
                    <a:pt x="67" y="48"/>
                    <a:pt x="54" y="58"/>
                  </a:cubicBezTo>
                  <a:cubicBezTo>
                    <a:pt x="41" y="69"/>
                    <a:pt x="22" y="66"/>
                    <a:pt x="11" y="53"/>
                  </a:cubicBezTo>
                  <a:cubicBezTo>
                    <a:pt x="0" y="40"/>
                    <a:pt x="3" y="21"/>
                    <a:pt x="16" y="10"/>
                  </a:cubicBezTo>
                  <a:close/>
                </a:path>
              </a:pathLst>
            </a:custGeom>
            <a:solidFill>
              <a:srgbClr val="EF48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407" name="Freeform 198"/>
            <p:cNvSpPr>
              <a:spLocks noChangeAspect="1"/>
            </p:cNvSpPr>
            <p:nvPr/>
          </p:nvSpPr>
          <p:spPr bwMode="gray">
            <a:xfrm>
              <a:off x="4239" y="3151"/>
              <a:ext cx="115" cy="115"/>
            </a:xfrm>
            <a:custGeom>
              <a:avLst/>
              <a:gdLst>
                <a:gd name="T0" fmla="*/ 357 w 68"/>
                <a:gd name="T1" fmla="*/ 58 h 68"/>
                <a:gd name="T2" fmla="*/ 876 w 68"/>
                <a:gd name="T3" fmla="*/ 357 h 68"/>
                <a:gd name="T4" fmla="*/ 580 w 68"/>
                <a:gd name="T5" fmla="*/ 876 h 68"/>
                <a:gd name="T6" fmla="*/ 58 w 68"/>
                <a:gd name="T7" fmla="*/ 580 h 68"/>
                <a:gd name="T8" fmla="*/ 357 w 68"/>
                <a:gd name="T9" fmla="*/ 58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68"/>
                <a:gd name="T17" fmla="*/ 68 w 68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68">
                  <a:moveTo>
                    <a:pt x="26" y="4"/>
                  </a:moveTo>
                  <a:cubicBezTo>
                    <a:pt x="42" y="0"/>
                    <a:pt x="59" y="9"/>
                    <a:pt x="63" y="26"/>
                  </a:cubicBezTo>
                  <a:cubicBezTo>
                    <a:pt x="68" y="42"/>
                    <a:pt x="58" y="59"/>
                    <a:pt x="42" y="63"/>
                  </a:cubicBezTo>
                  <a:cubicBezTo>
                    <a:pt x="25" y="68"/>
                    <a:pt x="9" y="58"/>
                    <a:pt x="4" y="42"/>
                  </a:cubicBezTo>
                  <a:cubicBezTo>
                    <a:pt x="0" y="25"/>
                    <a:pt x="10" y="8"/>
                    <a:pt x="26" y="4"/>
                  </a:cubicBezTo>
                  <a:close/>
                </a:path>
              </a:pathLst>
            </a:custGeom>
            <a:solidFill>
              <a:srgbClr val="EF48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408" name="Freeform 199"/>
            <p:cNvSpPr>
              <a:spLocks noChangeAspect="1"/>
            </p:cNvSpPr>
            <p:nvPr/>
          </p:nvSpPr>
          <p:spPr bwMode="gray">
            <a:xfrm>
              <a:off x="4216" y="3037"/>
              <a:ext cx="109" cy="111"/>
            </a:xfrm>
            <a:custGeom>
              <a:avLst/>
              <a:gdLst>
                <a:gd name="T0" fmla="*/ 490 w 65"/>
                <a:gd name="T1" fmla="*/ 26 h 65"/>
                <a:gd name="T2" fmla="*/ 838 w 65"/>
                <a:gd name="T3" fmla="*/ 519 h 65"/>
                <a:gd name="T4" fmla="*/ 387 w 65"/>
                <a:gd name="T5" fmla="*/ 915 h 65"/>
                <a:gd name="T6" fmla="*/ 22 w 65"/>
                <a:gd name="T7" fmla="*/ 408 h 65"/>
                <a:gd name="T8" fmla="*/ 490 w 65"/>
                <a:gd name="T9" fmla="*/ 26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65"/>
                <a:gd name="T17" fmla="*/ 65 w 65"/>
                <a:gd name="T18" fmla="*/ 65 h 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65">
                  <a:moveTo>
                    <a:pt x="37" y="2"/>
                  </a:moveTo>
                  <a:cubicBezTo>
                    <a:pt x="54" y="4"/>
                    <a:pt x="65" y="20"/>
                    <a:pt x="63" y="36"/>
                  </a:cubicBezTo>
                  <a:cubicBezTo>
                    <a:pt x="61" y="53"/>
                    <a:pt x="46" y="65"/>
                    <a:pt x="29" y="63"/>
                  </a:cubicBezTo>
                  <a:cubicBezTo>
                    <a:pt x="12" y="61"/>
                    <a:pt x="0" y="45"/>
                    <a:pt x="2" y="28"/>
                  </a:cubicBezTo>
                  <a:cubicBezTo>
                    <a:pt x="5" y="12"/>
                    <a:pt x="20" y="0"/>
                    <a:pt x="37" y="2"/>
                  </a:cubicBezTo>
                  <a:close/>
                </a:path>
              </a:pathLst>
            </a:custGeom>
            <a:solidFill>
              <a:srgbClr val="EF48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409" name="Freeform 200"/>
            <p:cNvSpPr>
              <a:spLocks noChangeAspect="1"/>
            </p:cNvSpPr>
            <p:nvPr/>
          </p:nvSpPr>
          <p:spPr bwMode="gray">
            <a:xfrm>
              <a:off x="4234" y="2912"/>
              <a:ext cx="119" cy="118"/>
            </a:xfrm>
            <a:custGeom>
              <a:avLst/>
              <a:gdLst>
                <a:gd name="T0" fmla="*/ 728 w 70"/>
                <a:gd name="T1" fmla="*/ 120 h 70"/>
                <a:gd name="T2" fmla="*/ 879 w 70"/>
                <a:gd name="T3" fmla="*/ 693 h 70"/>
                <a:gd name="T4" fmla="*/ 265 w 70"/>
                <a:gd name="T5" fmla="*/ 833 h 70"/>
                <a:gd name="T6" fmla="*/ 128 w 70"/>
                <a:gd name="T7" fmla="*/ 258 h 70"/>
                <a:gd name="T8" fmla="*/ 728 w 70"/>
                <a:gd name="T9" fmla="*/ 12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70"/>
                <a:gd name="T17" fmla="*/ 70 w 70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70">
                  <a:moveTo>
                    <a:pt x="51" y="9"/>
                  </a:moveTo>
                  <a:cubicBezTo>
                    <a:pt x="66" y="18"/>
                    <a:pt x="70" y="36"/>
                    <a:pt x="62" y="51"/>
                  </a:cubicBezTo>
                  <a:cubicBezTo>
                    <a:pt x="53" y="65"/>
                    <a:pt x="34" y="70"/>
                    <a:pt x="19" y="61"/>
                  </a:cubicBezTo>
                  <a:cubicBezTo>
                    <a:pt x="5" y="53"/>
                    <a:pt x="0" y="34"/>
                    <a:pt x="9" y="19"/>
                  </a:cubicBezTo>
                  <a:cubicBezTo>
                    <a:pt x="18" y="5"/>
                    <a:pt x="36" y="0"/>
                    <a:pt x="51" y="9"/>
                  </a:cubicBezTo>
                  <a:close/>
                </a:path>
              </a:pathLst>
            </a:custGeom>
            <a:solidFill>
              <a:srgbClr val="EF48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410" name="Freeform 201"/>
            <p:cNvSpPr>
              <a:spLocks noChangeAspect="1"/>
            </p:cNvSpPr>
            <p:nvPr/>
          </p:nvSpPr>
          <p:spPr bwMode="gray">
            <a:xfrm>
              <a:off x="4304" y="2810"/>
              <a:ext cx="118" cy="118"/>
            </a:xfrm>
            <a:custGeom>
              <a:avLst/>
              <a:gdLst>
                <a:gd name="T0" fmla="*/ 816 w 70"/>
                <a:gd name="T1" fmla="*/ 236 h 70"/>
                <a:gd name="T2" fmla="*/ 718 w 70"/>
                <a:gd name="T3" fmla="*/ 816 h 70"/>
                <a:gd name="T4" fmla="*/ 140 w 70"/>
                <a:gd name="T5" fmla="*/ 718 h 70"/>
                <a:gd name="T6" fmla="*/ 236 w 70"/>
                <a:gd name="T7" fmla="*/ 140 h 70"/>
                <a:gd name="T8" fmla="*/ 816 w 70"/>
                <a:gd name="T9" fmla="*/ 236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70"/>
                <a:gd name="T17" fmla="*/ 70 w 70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70">
                  <a:moveTo>
                    <a:pt x="60" y="17"/>
                  </a:moveTo>
                  <a:cubicBezTo>
                    <a:pt x="70" y="31"/>
                    <a:pt x="66" y="50"/>
                    <a:pt x="53" y="60"/>
                  </a:cubicBezTo>
                  <a:cubicBezTo>
                    <a:pt x="39" y="70"/>
                    <a:pt x="20" y="67"/>
                    <a:pt x="10" y="53"/>
                  </a:cubicBezTo>
                  <a:cubicBezTo>
                    <a:pt x="0" y="39"/>
                    <a:pt x="3" y="20"/>
                    <a:pt x="17" y="10"/>
                  </a:cubicBezTo>
                  <a:cubicBezTo>
                    <a:pt x="31" y="0"/>
                    <a:pt x="50" y="3"/>
                    <a:pt x="60" y="17"/>
                  </a:cubicBezTo>
                  <a:close/>
                </a:path>
              </a:pathLst>
            </a:custGeom>
            <a:solidFill>
              <a:srgbClr val="EF48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411" name="Freeform 202"/>
            <p:cNvSpPr>
              <a:spLocks noChangeAspect="1"/>
            </p:cNvSpPr>
            <p:nvPr/>
          </p:nvSpPr>
          <p:spPr bwMode="gray">
            <a:xfrm>
              <a:off x="4424" y="2742"/>
              <a:ext cx="112" cy="112"/>
            </a:xfrm>
            <a:custGeom>
              <a:avLst/>
              <a:gdLst>
                <a:gd name="T0" fmla="*/ 889 w 66"/>
                <a:gd name="T1" fmla="*/ 394 h 66"/>
                <a:gd name="T2" fmla="*/ 533 w 66"/>
                <a:gd name="T3" fmla="*/ 889 h 66"/>
                <a:gd name="T4" fmla="*/ 41 w 66"/>
                <a:gd name="T5" fmla="*/ 533 h 66"/>
                <a:gd name="T6" fmla="*/ 394 w 66"/>
                <a:gd name="T7" fmla="*/ 41 h 66"/>
                <a:gd name="T8" fmla="*/ 889 w 66"/>
                <a:gd name="T9" fmla="*/ 394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"/>
                <a:gd name="T16" fmla="*/ 0 h 66"/>
                <a:gd name="T17" fmla="*/ 66 w 66"/>
                <a:gd name="T18" fmla="*/ 66 h 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" h="66">
                  <a:moveTo>
                    <a:pt x="63" y="28"/>
                  </a:moveTo>
                  <a:cubicBezTo>
                    <a:pt x="66" y="45"/>
                    <a:pt x="55" y="61"/>
                    <a:pt x="38" y="63"/>
                  </a:cubicBezTo>
                  <a:cubicBezTo>
                    <a:pt x="21" y="66"/>
                    <a:pt x="5" y="55"/>
                    <a:pt x="3" y="38"/>
                  </a:cubicBezTo>
                  <a:cubicBezTo>
                    <a:pt x="0" y="22"/>
                    <a:pt x="11" y="6"/>
                    <a:pt x="28" y="3"/>
                  </a:cubicBezTo>
                  <a:cubicBezTo>
                    <a:pt x="44" y="0"/>
                    <a:pt x="60" y="11"/>
                    <a:pt x="63" y="28"/>
                  </a:cubicBezTo>
                  <a:close/>
                </a:path>
              </a:pathLst>
            </a:custGeom>
            <a:solidFill>
              <a:srgbClr val="EF48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412" name="Freeform 203"/>
            <p:cNvSpPr>
              <a:spLocks noChangeAspect="1"/>
            </p:cNvSpPr>
            <p:nvPr/>
          </p:nvSpPr>
          <p:spPr bwMode="gray">
            <a:xfrm>
              <a:off x="4806" y="3114"/>
              <a:ext cx="118" cy="118"/>
            </a:xfrm>
            <a:custGeom>
              <a:avLst/>
              <a:gdLst>
                <a:gd name="T0" fmla="*/ 298 w 70"/>
                <a:gd name="T1" fmla="*/ 858 h 70"/>
                <a:gd name="T2" fmla="*/ 858 w 70"/>
                <a:gd name="T3" fmla="*/ 656 h 70"/>
                <a:gd name="T4" fmla="*/ 656 w 70"/>
                <a:gd name="T5" fmla="*/ 96 h 70"/>
                <a:gd name="T6" fmla="*/ 96 w 70"/>
                <a:gd name="T7" fmla="*/ 298 h 70"/>
                <a:gd name="T8" fmla="*/ 298 w 70"/>
                <a:gd name="T9" fmla="*/ 858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70"/>
                <a:gd name="T17" fmla="*/ 70 w 70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70">
                  <a:moveTo>
                    <a:pt x="22" y="63"/>
                  </a:moveTo>
                  <a:cubicBezTo>
                    <a:pt x="37" y="70"/>
                    <a:pt x="55" y="63"/>
                    <a:pt x="63" y="48"/>
                  </a:cubicBezTo>
                  <a:cubicBezTo>
                    <a:pt x="70" y="33"/>
                    <a:pt x="63" y="14"/>
                    <a:pt x="48" y="7"/>
                  </a:cubicBezTo>
                  <a:cubicBezTo>
                    <a:pt x="33" y="0"/>
                    <a:pt x="14" y="7"/>
                    <a:pt x="7" y="22"/>
                  </a:cubicBezTo>
                  <a:cubicBezTo>
                    <a:pt x="0" y="37"/>
                    <a:pt x="7" y="56"/>
                    <a:pt x="22" y="63"/>
                  </a:cubicBezTo>
                  <a:close/>
                </a:path>
              </a:pathLst>
            </a:custGeom>
            <a:solidFill>
              <a:srgbClr val="EF48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413" name="Freeform 204"/>
            <p:cNvSpPr>
              <a:spLocks noChangeAspect="1"/>
            </p:cNvSpPr>
            <p:nvPr/>
          </p:nvSpPr>
          <p:spPr bwMode="gray">
            <a:xfrm>
              <a:off x="4768" y="2861"/>
              <a:ext cx="119" cy="118"/>
            </a:xfrm>
            <a:custGeom>
              <a:avLst/>
              <a:gdLst>
                <a:gd name="T0" fmla="*/ 682 w 70"/>
                <a:gd name="T1" fmla="*/ 858 h 70"/>
                <a:gd name="T2" fmla="*/ 893 w 70"/>
                <a:gd name="T3" fmla="*/ 298 h 70"/>
                <a:gd name="T4" fmla="*/ 309 w 70"/>
                <a:gd name="T5" fmla="*/ 96 h 70"/>
                <a:gd name="T6" fmla="*/ 99 w 70"/>
                <a:gd name="T7" fmla="*/ 656 h 70"/>
                <a:gd name="T8" fmla="*/ 682 w 70"/>
                <a:gd name="T9" fmla="*/ 858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70"/>
                <a:gd name="T17" fmla="*/ 70 w 70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70">
                  <a:moveTo>
                    <a:pt x="48" y="63"/>
                  </a:moveTo>
                  <a:cubicBezTo>
                    <a:pt x="63" y="56"/>
                    <a:pt x="70" y="38"/>
                    <a:pt x="63" y="22"/>
                  </a:cubicBezTo>
                  <a:cubicBezTo>
                    <a:pt x="56" y="7"/>
                    <a:pt x="38" y="0"/>
                    <a:pt x="22" y="7"/>
                  </a:cubicBezTo>
                  <a:cubicBezTo>
                    <a:pt x="7" y="14"/>
                    <a:pt x="0" y="32"/>
                    <a:pt x="7" y="48"/>
                  </a:cubicBezTo>
                  <a:cubicBezTo>
                    <a:pt x="14" y="63"/>
                    <a:pt x="32" y="70"/>
                    <a:pt x="48" y="63"/>
                  </a:cubicBezTo>
                  <a:close/>
                </a:path>
              </a:pathLst>
            </a:custGeom>
            <a:solidFill>
              <a:srgbClr val="EF48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414" name="Freeform 205"/>
            <p:cNvSpPr>
              <a:spLocks noChangeAspect="1"/>
            </p:cNvSpPr>
            <p:nvPr/>
          </p:nvSpPr>
          <p:spPr bwMode="gray">
            <a:xfrm>
              <a:off x="4823" y="2992"/>
              <a:ext cx="103" cy="105"/>
            </a:xfrm>
            <a:custGeom>
              <a:avLst/>
              <a:gdLst>
                <a:gd name="T0" fmla="*/ 426 w 61"/>
                <a:gd name="T1" fmla="*/ 0 h 62"/>
                <a:gd name="T2" fmla="*/ 0 w 61"/>
                <a:gd name="T3" fmla="*/ 435 h 62"/>
                <a:gd name="T4" fmla="*/ 414 w 61"/>
                <a:gd name="T5" fmla="*/ 864 h 62"/>
                <a:gd name="T6" fmla="*/ 838 w 61"/>
                <a:gd name="T7" fmla="*/ 435 h 62"/>
                <a:gd name="T8" fmla="*/ 426 w 61"/>
                <a:gd name="T9" fmla="*/ 0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62"/>
                <a:gd name="T17" fmla="*/ 61 w 61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62">
                  <a:moveTo>
                    <a:pt x="31" y="0"/>
                  </a:moveTo>
                  <a:cubicBezTo>
                    <a:pt x="14" y="0"/>
                    <a:pt x="0" y="14"/>
                    <a:pt x="0" y="31"/>
                  </a:cubicBezTo>
                  <a:cubicBezTo>
                    <a:pt x="0" y="48"/>
                    <a:pt x="13" y="62"/>
                    <a:pt x="30" y="62"/>
                  </a:cubicBezTo>
                  <a:cubicBezTo>
                    <a:pt x="47" y="62"/>
                    <a:pt x="61" y="48"/>
                    <a:pt x="61" y="31"/>
                  </a:cubicBezTo>
                  <a:cubicBezTo>
                    <a:pt x="61" y="14"/>
                    <a:pt x="48" y="1"/>
                    <a:pt x="31" y="0"/>
                  </a:cubicBezTo>
                  <a:close/>
                </a:path>
              </a:pathLst>
            </a:custGeom>
            <a:solidFill>
              <a:srgbClr val="EF48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415" name="Freeform 206"/>
            <p:cNvSpPr>
              <a:spLocks noChangeAspect="1"/>
            </p:cNvSpPr>
            <p:nvPr/>
          </p:nvSpPr>
          <p:spPr bwMode="gray">
            <a:xfrm>
              <a:off x="4651" y="3301"/>
              <a:ext cx="117" cy="114"/>
            </a:xfrm>
            <a:custGeom>
              <a:avLst/>
              <a:gdLst>
                <a:gd name="T0" fmla="*/ 344 w 69"/>
                <a:gd name="T1" fmla="*/ 62 h 68"/>
                <a:gd name="T2" fmla="*/ 70 w 69"/>
                <a:gd name="T3" fmla="*/ 570 h 68"/>
                <a:gd name="T4" fmla="*/ 619 w 69"/>
                <a:gd name="T5" fmla="*/ 838 h 68"/>
                <a:gd name="T6" fmla="*/ 883 w 69"/>
                <a:gd name="T7" fmla="*/ 329 h 68"/>
                <a:gd name="T8" fmla="*/ 344 w 69"/>
                <a:gd name="T9" fmla="*/ 62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68"/>
                <a:gd name="T17" fmla="*/ 69 w 69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68">
                  <a:moveTo>
                    <a:pt x="25" y="5"/>
                  </a:moveTo>
                  <a:cubicBezTo>
                    <a:pt x="9" y="10"/>
                    <a:pt x="0" y="27"/>
                    <a:pt x="5" y="43"/>
                  </a:cubicBezTo>
                  <a:cubicBezTo>
                    <a:pt x="10" y="60"/>
                    <a:pt x="28" y="68"/>
                    <a:pt x="44" y="63"/>
                  </a:cubicBezTo>
                  <a:cubicBezTo>
                    <a:pt x="60" y="58"/>
                    <a:pt x="69" y="41"/>
                    <a:pt x="63" y="25"/>
                  </a:cubicBezTo>
                  <a:cubicBezTo>
                    <a:pt x="58" y="9"/>
                    <a:pt x="41" y="0"/>
                    <a:pt x="25" y="5"/>
                  </a:cubicBezTo>
                  <a:close/>
                </a:path>
              </a:pathLst>
            </a:custGeom>
            <a:solidFill>
              <a:srgbClr val="EF48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416" name="Freeform 207"/>
            <p:cNvSpPr>
              <a:spLocks noChangeAspect="1"/>
            </p:cNvSpPr>
            <p:nvPr/>
          </p:nvSpPr>
          <p:spPr bwMode="gray">
            <a:xfrm>
              <a:off x="4675" y="2771"/>
              <a:ext cx="117" cy="115"/>
            </a:xfrm>
            <a:custGeom>
              <a:avLst/>
              <a:gdLst>
                <a:gd name="T0" fmla="*/ 202 w 69"/>
                <a:gd name="T1" fmla="*/ 783 h 68"/>
                <a:gd name="T2" fmla="*/ 807 w 69"/>
                <a:gd name="T3" fmla="*/ 744 h 68"/>
                <a:gd name="T4" fmla="*/ 761 w 69"/>
                <a:gd name="T5" fmla="*/ 140 h 68"/>
                <a:gd name="T6" fmla="*/ 156 w 69"/>
                <a:gd name="T7" fmla="*/ 198 h 68"/>
                <a:gd name="T8" fmla="*/ 202 w 69"/>
                <a:gd name="T9" fmla="*/ 783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68"/>
                <a:gd name="T17" fmla="*/ 69 w 69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68">
                  <a:moveTo>
                    <a:pt x="14" y="57"/>
                  </a:moveTo>
                  <a:cubicBezTo>
                    <a:pt x="27" y="68"/>
                    <a:pt x="47" y="67"/>
                    <a:pt x="58" y="54"/>
                  </a:cubicBezTo>
                  <a:cubicBezTo>
                    <a:pt x="69" y="41"/>
                    <a:pt x="67" y="21"/>
                    <a:pt x="54" y="10"/>
                  </a:cubicBezTo>
                  <a:cubicBezTo>
                    <a:pt x="41" y="0"/>
                    <a:pt x="22" y="1"/>
                    <a:pt x="11" y="14"/>
                  </a:cubicBezTo>
                  <a:cubicBezTo>
                    <a:pt x="0" y="27"/>
                    <a:pt x="2" y="46"/>
                    <a:pt x="14" y="57"/>
                  </a:cubicBezTo>
                  <a:close/>
                </a:path>
              </a:pathLst>
            </a:custGeom>
            <a:solidFill>
              <a:srgbClr val="EF48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  <p:sp>
          <p:nvSpPr>
            <p:cNvPr id="417" name="Freeform 208"/>
            <p:cNvSpPr>
              <a:spLocks noChangeAspect="1"/>
            </p:cNvSpPr>
            <p:nvPr/>
          </p:nvSpPr>
          <p:spPr bwMode="gray">
            <a:xfrm>
              <a:off x="4751" y="3221"/>
              <a:ext cx="116" cy="117"/>
            </a:xfrm>
            <a:custGeom>
              <a:avLst/>
              <a:gdLst>
                <a:gd name="T0" fmla="*/ 780 w 68"/>
                <a:gd name="T1" fmla="*/ 799 h 69"/>
                <a:gd name="T2" fmla="*/ 817 w 68"/>
                <a:gd name="T3" fmla="*/ 202 h 69"/>
                <a:gd name="T4" fmla="*/ 189 w 68"/>
                <a:gd name="T5" fmla="*/ 166 h 69"/>
                <a:gd name="T6" fmla="*/ 160 w 68"/>
                <a:gd name="T7" fmla="*/ 770 h 69"/>
                <a:gd name="T8" fmla="*/ 780 w 68"/>
                <a:gd name="T9" fmla="*/ 799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69"/>
                <a:gd name="T17" fmla="*/ 68 w 68"/>
                <a:gd name="T18" fmla="*/ 69 h 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69">
                  <a:moveTo>
                    <a:pt x="54" y="57"/>
                  </a:moveTo>
                  <a:cubicBezTo>
                    <a:pt x="67" y="46"/>
                    <a:pt x="68" y="26"/>
                    <a:pt x="57" y="14"/>
                  </a:cubicBezTo>
                  <a:cubicBezTo>
                    <a:pt x="45" y="1"/>
                    <a:pt x="26" y="0"/>
                    <a:pt x="13" y="12"/>
                  </a:cubicBezTo>
                  <a:cubicBezTo>
                    <a:pt x="1" y="23"/>
                    <a:pt x="0" y="42"/>
                    <a:pt x="11" y="55"/>
                  </a:cubicBezTo>
                  <a:cubicBezTo>
                    <a:pt x="22" y="68"/>
                    <a:pt x="42" y="69"/>
                    <a:pt x="54" y="57"/>
                  </a:cubicBezTo>
                  <a:close/>
                </a:path>
              </a:pathLst>
            </a:custGeom>
            <a:solidFill>
              <a:srgbClr val="EF48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4B413C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418" name="Freeform 209"/>
          <p:cNvSpPr>
            <a:spLocks/>
          </p:cNvSpPr>
          <p:nvPr/>
        </p:nvSpPr>
        <p:spPr bwMode="gray">
          <a:xfrm>
            <a:off x="6596064" y="2733329"/>
            <a:ext cx="1844675" cy="2700337"/>
          </a:xfrm>
          <a:custGeom>
            <a:avLst/>
            <a:gdLst>
              <a:gd name="T0" fmla="*/ 2147483647 w 1162"/>
              <a:gd name="T1" fmla="*/ 2147483647 h 1701"/>
              <a:gd name="T2" fmla="*/ 2147483647 w 1162"/>
              <a:gd name="T3" fmla="*/ 2147483647 h 1701"/>
              <a:gd name="T4" fmla="*/ 2147483647 w 1162"/>
              <a:gd name="T5" fmla="*/ 2147483647 h 1701"/>
              <a:gd name="T6" fmla="*/ 2147483647 w 1162"/>
              <a:gd name="T7" fmla="*/ 2147483647 h 1701"/>
              <a:gd name="T8" fmla="*/ 2147483647 w 1162"/>
              <a:gd name="T9" fmla="*/ 2147483647 h 1701"/>
              <a:gd name="T10" fmla="*/ 2147483647 w 1162"/>
              <a:gd name="T11" fmla="*/ 2147483647 h 1701"/>
              <a:gd name="T12" fmla="*/ 2147483647 w 1162"/>
              <a:gd name="T13" fmla="*/ 2147483647 h 1701"/>
              <a:gd name="T14" fmla="*/ 2147483647 w 1162"/>
              <a:gd name="T15" fmla="*/ 0 h 1701"/>
              <a:gd name="T16" fmla="*/ 2147483647 w 1162"/>
              <a:gd name="T17" fmla="*/ 2147483647 h 1701"/>
              <a:gd name="T18" fmla="*/ 2147483647 w 1162"/>
              <a:gd name="T19" fmla="*/ 2147483647 h 1701"/>
              <a:gd name="T20" fmla="*/ 2147483647 w 1162"/>
              <a:gd name="T21" fmla="*/ 2147483647 h 1701"/>
              <a:gd name="T22" fmla="*/ 2147483647 w 1162"/>
              <a:gd name="T23" fmla="*/ 2147483647 h 1701"/>
              <a:gd name="T24" fmla="*/ 2147483647 w 1162"/>
              <a:gd name="T25" fmla="*/ 2147483647 h 1701"/>
              <a:gd name="T26" fmla="*/ 2147483647 w 1162"/>
              <a:gd name="T27" fmla="*/ 2147483647 h 1701"/>
              <a:gd name="T28" fmla="*/ 2147483647 w 1162"/>
              <a:gd name="T29" fmla="*/ 2147483647 h 1701"/>
              <a:gd name="T30" fmla="*/ 2147483647 w 1162"/>
              <a:gd name="T31" fmla="*/ 2147483647 h 1701"/>
              <a:gd name="T32" fmla="*/ 2147483647 w 1162"/>
              <a:gd name="T33" fmla="*/ 2147483647 h 1701"/>
              <a:gd name="T34" fmla="*/ 2147483647 w 1162"/>
              <a:gd name="T35" fmla="*/ 2147483647 h 1701"/>
              <a:gd name="T36" fmla="*/ 2147483647 w 1162"/>
              <a:gd name="T37" fmla="*/ 2147483647 h 1701"/>
              <a:gd name="T38" fmla="*/ 2147483647 w 1162"/>
              <a:gd name="T39" fmla="*/ 2147483647 h 1701"/>
              <a:gd name="T40" fmla="*/ 2147483647 w 1162"/>
              <a:gd name="T41" fmla="*/ 2147483647 h 1701"/>
              <a:gd name="T42" fmla="*/ 2147483647 w 1162"/>
              <a:gd name="T43" fmla="*/ 2147483647 h 1701"/>
              <a:gd name="T44" fmla="*/ 2147483647 w 1162"/>
              <a:gd name="T45" fmla="*/ 2147483647 h 1701"/>
              <a:gd name="T46" fmla="*/ 0 w 1162"/>
              <a:gd name="T47" fmla="*/ 2147483647 h 1701"/>
              <a:gd name="T48" fmla="*/ 2147483647 w 1162"/>
              <a:gd name="T49" fmla="*/ 2147483647 h 170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162"/>
              <a:gd name="T76" fmla="*/ 0 h 1701"/>
              <a:gd name="T77" fmla="*/ 1162 w 1162"/>
              <a:gd name="T78" fmla="*/ 1701 h 170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162" h="1701">
                <a:moveTo>
                  <a:pt x="223" y="677"/>
                </a:moveTo>
                <a:lnTo>
                  <a:pt x="407" y="441"/>
                </a:lnTo>
                <a:lnTo>
                  <a:pt x="487" y="357"/>
                </a:lnTo>
                <a:lnTo>
                  <a:pt x="567" y="312"/>
                </a:lnTo>
                <a:lnTo>
                  <a:pt x="567" y="227"/>
                </a:lnTo>
                <a:lnTo>
                  <a:pt x="607" y="185"/>
                </a:lnTo>
                <a:lnTo>
                  <a:pt x="652" y="141"/>
                </a:lnTo>
                <a:lnTo>
                  <a:pt x="737" y="0"/>
                </a:lnTo>
                <a:lnTo>
                  <a:pt x="964" y="227"/>
                </a:lnTo>
                <a:lnTo>
                  <a:pt x="1134" y="538"/>
                </a:lnTo>
                <a:lnTo>
                  <a:pt x="1162" y="765"/>
                </a:lnTo>
                <a:lnTo>
                  <a:pt x="1134" y="1219"/>
                </a:lnTo>
                <a:lnTo>
                  <a:pt x="964" y="1502"/>
                </a:lnTo>
                <a:lnTo>
                  <a:pt x="794" y="1616"/>
                </a:lnTo>
                <a:lnTo>
                  <a:pt x="652" y="1701"/>
                </a:lnTo>
                <a:lnTo>
                  <a:pt x="624" y="1559"/>
                </a:lnTo>
                <a:lnTo>
                  <a:pt x="539" y="1531"/>
                </a:lnTo>
                <a:lnTo>
                  <a:pt x="567" y="1417"/>
                </a:lnTo>
                <a:lnTo>
                  <a:pt x="451" y="1369"/>
                </a:lnTo>
                <a:lnTo>
                  <a:pt x="397" y="1275"/>
                </a:lnTo>
                <a:lnTo>
                  <a:pt x="340" y="1219"/>
                </a:lnTo>
                <a:lnTo>
                  <a:pt x="283" y="1219"/>
                </a:lnTo>
                <a:lnTo>
                  <a:pt x="255" y="1020"/>
                </a:lnTo>
                <a:lnTo>
                  <a:pt x="0" y="907"/>
                </a:lnTo>
                <a:lnTo>
                  <a:pt x="223" y="677"/>
                </a:lnTo>
                <a:close/>
              </a:path>
            </a:pathLst>
          </a:custGeom>
          <a:gradFill rotWithShape="1">
            <a:gsLst>
              <a:gs pos="0">
                <a:srgbClr val="EAEAEA">
                  <a:alpha val="0"/>
                </a:srgbClr>
              </a:gs>
              <a:gs pos="100000">
                <a:schemeClr val="bg1">
                  <a:alpha val="89998"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>
              <a:solidFill>
                <a:srgbClr val="4B413C"/>
              </a:solidFill>
              <a:ea typeface="ＭＳ Ｐゴシック" pitchFamily="34" charset="-128"/>
            </a:endParaRPr>
          </a:p>
        </p:txBody>
      </p:sp>
      <p:sp>
        <p:nvSpPr>
          <p:cNvPr id="419" name="Freeform 210"/>
          <p:cNvSpPr>
            <a:spLocks/>
          </p:cNvSpPr>
          <p:nvPr/>
        </p:nvSpPr>
        <p:spPr bwMode="gray">
          <a:xfrm>
            <a:off x="7318375" y="3776315"/>
            <a:ext cx="425450" cy="668338"/>
          </a:xfrm>
          <a:custGeom>
            <a:avLst/>
            <a:gdLst>
              <a:gd name="T0" fmla="*/ 2147483647 w 132"/>
              <a:gd name="T1" fmla="*/ 2147483647 h 208"/>
              <a:gd name="T2" fmla="*/ 0 w 132"/>
              <a:gd name="T3" fmla="*/ 2147483647 h 208"/>
              <a:gd name="T4" fmla="*/ 0 w 132"/>
              <a:gd name="T5" fmla="*/ 2147483647 h 208"/>
              <a:gd name="T6" fmla="*/ 2147483647 w 132"/>
              <a:gd name="T7" fmla="*/ 2147483647 h 208"/>
              <a:gd name="T8" fmla="*/ 2147483647 w 132"/>
              <a:gd name="T9" fmla="*/ 2147483647 h 208"/>
              <a:gd name="T10" fmla="*/ 2147483647 w 132"/>
              <a:gd name="T11" fmla="*/ 2147483647 h 208"/>
              <a:gd name="T12" fmla="*/ 2147483647 w 132"/>
              <a:gd name="T13" fmla="*/ 0 h 208"/>
              <a:gd name="T14" fmla="*/ 2147483647 w 132"/>
              <a:gd name="T15" fmla="*/ 2147483647 h 208"/>
              <a:gd name="T16" fmla="*/ 2147483647 w 132"/>
              <a:gd name="T17" fmla="*/ 2147483647 h 208"/>
              <a:gd name="T18" fmla="*/ 2147483647 w 132"/>
              <a:gd name="T19" fmla="*/ 2147483647 h 208"/>
              <a:gd name="T20" fmla="*/ 2147483647 w 132"/>
              <a:gd name="T21" fmla="*/ 2147483647 h 208"/>
              <a:gd name="T22" fmla="*/ 2147483647 w 132"/>
              <a:gd name="T23" fmla="*/ 2147483647 h 208"/>
              <a:gd name="T24" fmla="*/ 2147483647 w 132"/>
              <a:gd name="T25" fmla="*/ 2147483647 h 208"/>
              <a:gd name="T26" fmla="*/ 2147483647 w 132"/>
              <a:gd name="T27" fmla="*/ 2147483647 h 20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32"/>
              <a:gd name="T43" fmla="*/ 0 h 208"/>
              <a:gd name="T44" fmla="*/ 132 w 132"/>
              <a:gd name="T45" fmla="*/ 208 h 20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32" h="208">
                <a:moveTo>
                  <a:pt x="54" y="208"/>
                </a:moveTo>
                <a:cubicBezTo>
                  <a:pt x="0" y="208"/>
                  <a:pt x="0" y="208"/>
                  <a:pt x="0" y="208"/>
                </a:cubicBezTo>
                <a:cubicBezTo>
                  <a:pt x="0" y="5"/>
                  <a:pt x="0" y="5"/>
                  <a:pt x="0" y="5"/>
                </a:cubicBezTo>
                <a:cubicBezTo>
                  <a:pt x="50" y="5"/>
                  <a:pt x="50" y="5"/>
                  <a:pt x="50" y="5"/>
                </a:cubicBezTo>
                <a:cubicBezTo>
                  <a:pt x="50" y="33"/>
                  <a:pt x="50" y="33"/>
                  <a:pt x="50" y="33"/>
                </a:cubicBezTo>
                <a:cubicBezTo>
                  <a:pt x="58" y="20"/>
                  <a:pt x="66" y="11"/>
                  <a:pt x="73" y="7"/>
                </a:cubicBezTo>
                <a:cubicBezTo>
                  <a:pt x="80" y="2"/>
                  <a:pt x="87" y="0"/>
                  <a:pt x="96" y="0"/>
                </a:cubicBezTo>
                <a:cubicBezTo>
                  <a:pt x="108" y="0"/>
                  <a:pt x="120" y="3"/>
                  <a:pt x="132" y="10"/>
                </a:cubicBezTo>
                <a:cubicBezTo>
                  <a:pt x="115" y="57"/>
                  <a:pt x="115" y="57"/>
                  <a:pt x="115" y="57"/>
                </a:cubicBezTo>
                <a:cubicBezTo>
                  <a:pt x="106" y="51"/>
                  <a:pt x="97" y="48"/>
                  <a:pt x="90" y="48"/>
                </a:cubicBezTo>
                <a:cubicBezTo>
                  <a:pt x="82" y="48"/>
                  <a:pt x="76" y="50"/>
                  <a:pt x="70" y="55"/>
                </a:cubicBezTo>
                <a:cubicBezTo>
                  <a:pt x="65" y="59"/>
                  <a:pt x="61" y="66"/>
                  <a:pt x="58" y="77"/>
                </a:cubicBezTo>
                <a:cubicBezTo>
                  <a:pt x="55" y="88"/>
                  <a:pt x="54" y="111"/>
                  <a:pt x="54" y="145"/>
                </a:cubicBezTo>
                <a:lnTo>
                  <a:pt x="54" y="20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4B413C"/>
              </a:solidFill>
              <a:ea typeface="ＭＳ Ｐゴシック" pitchFamily="34" charset="-128"/>
            </a:endParaRPr>
          </a:p>
        </p:txBody>
      </p:sp>
      <p:sp>
        <p:nvSpPr>
          <p:cNvPr id="420" name="Freeform 211"/>
          <p:cNvSpPr>
            <a:spLocks/>
          </p:cNvSpPr>
          <p:nvPr/>
        </p:nvSpPr>
        <p:spPr bwMode="gray">
          <a:xfrm>
            <a:off x="7778750" y="3776316"/>
            <a:ext cx="617538" cy="684213"/>
          </a:xfrm>
          <a:custGeom>
            <a:avLst/>
            <a:gdLst>
              <a:gd name="T0" fmla="*/ 2147483647 w 192"/>
              <a:gd name="T1" fmla="*/ 2147483647 h 213"/>
              <a:gd name="T2" fmla="*/ 2147483647 w 192"/>
              <a:gd name="T3" fmla="*/ 2147483647 h 213"/>
              <a:gd name="T4" fmla="*/ 2147483647 w 192"/>
              <a:gd name="T5" fmla="*/ 2147483647 h 213"/>
              <a:gd name="T6" fmla="*/ 2147483647 w 192"/>
              <a:gd name="T7" fmla="*/ 2147483647 h 213"/>
              <a:gd name="T8" fmla="*/ 2147483647 w 192"/>
              <a:gd name="T9" fmla="*/ 2147483647 h 213"/>
              <a:gd name="T10" fmla="*/ 2147483647 w 192"/>
              <a:gd name="T11" fmla="*/ 2147483647 h 213"/>
              <a:gd name="T12" fmla="*/ 2147483647 w 192"/>
              <a:gd name="T13" fmla="*/ 2147483647 h 213"/>
              <a:gd name="T14" fmla="*/ 2147483647 w 192"/>
              <a:gd name="T15" fmla="*/ 2147483647 h 213"/>
              <a:gd name="T16" fmla="*/ 2147483647 w 192"/>
              <a:gd name="T17" fmla="*/ 2147483647 h 213"/>
              <a:gd name="T18" fmla="*/ 2147483647 w 192"/>
              <a:gd name="T19" fmla="*/ 2147483647 h 213"/>
              <a:gd name="T20" fmla="*/ 2147483647 w 192"/>
              <a:gd name="T21" fmla="*/ 2147483647 h 213"/>
              <a:gd name="T22" fmla="*/ 2147483647 w 192"/>
              <a:gd name="T23" fmla="*/ 2147483647 h 213"/>
              <a:gd name="T24" fmla="*/ 2147483647 w 192"/>
              <a:gd name="T25" fmla="*/ 2147483647 h 213"/>
              <a:gd name="T26" fmla="*/ 2147483647 w 192"/>
              <a:gd name="T27" fmla="*/ 2147483647 h 213"/>
              <a:gd name="T28" fmla="*/ 0 w 192"/>
              <a:gd name="T29" fmla="*/ 2147483647 h 213"/>
              <a:gd name="T30" fmla="*/ 2147483647 w 192"/>
              <a:gd name="T31" fmla="*/ 2147483647 h 213"/>
              <a:gd name="T32" fmla="*/ 2147483647 w 192"/>
              <a:gd name="T33" fmla="*/ 0 h 213"/>
              <a:gd name="T34" fmla="*/ 2147483647 w 192"/>
              <a:gd name="T35" fmla="*/ 2147483647 h 213"/>
              <a:gd name="T36" fmla="*/ 2147483647 w 192"/>
              <a:gd name="T37" fmla="*/ 2147483647 h 21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92"/>
              <a:gd name="T58" fmla="*/ 0 h 213"/>
              <a:gd name="T59" fmla="*/ 192 w 192"/>
              <a:gd name="T60" fmla="*/ 213 h 21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92" h="213">
                <a:moveTo>
                  <a:pt x="189" y="65"/>
                </a:moveTo>
                <a:cubicBezTo>
                  <a:pt x="136" y="74"/>
                  <a:pt x="136" y="74"/>
                  <a:pt x="136" y="74"/>
                </a:cubicBezTo>
                <a:cubicBezTo>
                  <a:pt x="134" y="64"/>
                  <a:pt x="130" y="56"/>
                  <a:pt x="124" y="50"/>
                </a:cubicBezTo>
                <a:cubicBezTo>
                  <a:pt x="117" y="45"/>
                  <a:pt x="109" y="42"/>
                  <a:pt x="99" y="42"/>
                </a:cubicBezTo>
                <a:cubicBezTo>
                  <a:pt x="86" y="42"/>
                  <a:pt x="75" y="47"/>
                  <a:pt x="67" y="56"/>
                </a:cubicBezTo>
                <a:cubicBezTo>
                  <a:pt x="59" y="66"/>
                  <a:pt x="55" y="81"/>
                  <a:pt x="55" y="103"/>
                </a:cubicBezTo>
                <a:cubicBezTo>
                  <a:pt x="55" y="127"/>
                  <a:pt x="59" y="144"/>
                  <a:pt x="67" y="154"/>
                </a:cubicBezTo>
                <a:cubicBezTo>
                  <a:pt x="75" y="164"/>
                  <a:pt x="86" y="169"/>
                  <a:pt x="100" y="169"/>
                </a:cubicBezTo>
                <a:cubicBezTo>
                  <a:pt x="110" y="169"/>
                  <a:pt x="119" y="166"/>
                  <a:pt x="125" y="160"/>
                </a:cubicBezTo>
                <a:cubicBezTo>
                  <a:pt x="132" y="154"/>
                  <a:pt x="136" y="144"/>
                  <a:pt x="139" y="130"/>
                </a:cubicBezTo>
                <a:cubicBezTo>
                  <a:pt x="192" y="139"/>
                  <a:pt x="192" y="139"/>
                  <a:pt x="192" y="139"/>
                </a:cubicBezTo>
                <a:cubicBezTo>
                  <a:pt x="186" y="163"/>
                  <a:pt x="176" y="182"/>
                  <a:pt x="160" y="194"/>
                </a:cubicBezTo>
                <a:cubicBezTo>
                  <a:pt x="145" y="207"/>
                  <a:pt x="124" y="213"/>
                  <a:pt x="97" y="213"/>
                </a:cubicBezTo>
                <a:cubicBezTo>
                  <a:pt x="68" y="213"/>
                  <a:pt x="44" y="203"/>
                  <a:pt x="26" y="185"/>
                </a:cubicBezTo>
                <a:cubicBezTo>
                  <a:pt x="9" y="166"/>
                  <a:pt x="0" y="140"/>
                  <a:pt x="0" y="107"/>
                </a:cubicBezTo>
                <a:cubicBezTo>
                  <a:pt x="0" y="73"/>
                  <a:pt x="9" y="47"/>
                  <a:pt x="26" y="28"/>
                </a:cubicBezTo>
                <a:cubicBezTo>
                  <a:pt x="44" y="9"/>
                  <a:pt x="68" y="0"/>
                  <a:pt x="98" y="0"/>
                </a:cubicBezTo>
                <a:cubicBezTo>
                  <a:pt x="123" y="0"/>
                  <a:pt x="143" y="5"/>
                  <a:pt x="158" y="16"/>
                </a:cubicBezTo>
                <a:cubicBezTo>
                  <a:pt x="172" y="27"/>
                  <a:pt x="183" y="43"/>
                  <a:pt x="189" y="6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4B413C"/>
              </a:solidFill>
              <a:ea typeface="ＭＳ Ｐゴシック" pitchFamily="34" charset="-128"/>
            </a:endParaRPr>
          </a:p>
        </p:txBody>
      </p:sp>
      <p:sp>
        <p:nvSpPr>
          <p:cNvPr id="421" name="Freeform 212"/>
          <p:cNvSpPr>
            <a:spLocks noEditPoints="1"/>
          </p:cNvSpPr>
          <p:nvPr/>
        </p:nvSpPr>
        <p:spPr bwMode="gray">
          <a:xfrm>
            <a:off x="6572251" y="3776316"/>
            <a:ext cx="614363" cy="684213"/>
          </a:xfrm>
          <a:custGeom>
            <a:avLst/>
            <a:gdLst>
              <a:gd name="T0" fmla="*/ 2147483647 w 191"/>
              <a:gd name="T1" fmla="*/ 2147483647 h 213"/>
              <a:gd name="T2" fmla="*/ 2147483647 w 191"/>
              <a:gd name="T3" fmla="*/ 2147483647 h 213"/>
              <a:gd name="T4" fmla="*/ 2147483647 w 191"/>
              <a:gd name="T5" fmla="*/ 2147483647 h 213"/>
              <a:gd name="T6" fmla="*/ 2147483647 w 191"/>
              <a:gd name="T7" fmla="*/ 2147483647 h 213"/>
              <a:gd name="T8" fmla="*/ 2147483647 w 191"/>
              <a:gd name="T9" fmla="*/ 2147483647 h 213"/>
              <a:gd name="T10" fmla="*/ 0 w 191"/>
              <a:gd name="T11" fmla="*/ 2147483647 h 213"/>
              <a:gd name="T12" fmla="*/ 2147483647 w 191"/>
              <a:gd name="T13" fmla="*/ 2147483647 h 213"/>
              <a:gd name="T14" fmla="*/ 2147483647 w 191"/>
              <a:gd name="T15" fmla="*/ 0 h 213"/>
              <a:gd name="T16" fmla="*/ 2147483647 w 191"/>
              <a:gd name="T17" fmla="*/ 2147483647 h 213"/>
              <a:gd name="T18" fmla="*/ 2147483647 w 191"/>
              <a:gd name="T19" fmla="*/ 2147483647 h 213"/>
              <a:gd name="T20" fmla="*/ 2147483647 w 191"/>
              <a:gd name="T21" fmla="*/ 2147483647 h 213"/>
              <a:gd name="T22" fmla="*/ 2147483647 w 191"/>
              <a:gd name="T23" fmla="*/ 2147483647 h 213"/>
              <a:gd name="T24" fmla="*/ 2147483647 w 191"/>
              <a:gd name="T25" fmla="*/ 2147483647 h 213"/>
              <a:gd name="T26" fmla="*/ 2147483647 w 191"/>
              <a:gd name="T27" fmla="*/ 2147483647 h 213"/>
              <a:gd name="T28" fmla="*/ 2147483647 w 191"/>
              <a:gd name="T29" fmla="*/ 2147483647 h 213"/>
              <a:gd name="T30" fmla="*/ 2147483647 w 191"/>
              <a:gd name="T31" fmla="*/ 2147483647 h 213"/>
              <a:gd name="T32" fmla="*/ 2147483647 w 191"/>
              <a:gd name="T33" fmla="*/ 2147483647 h 213"/>
              <a:gd name="T34" fmla="*/ 2147483647 w 191"/>
              <a:gd name="T35" fmla="*/ 2147483647 h 213"/>
              <a:gd name="T36" fmla="*/ 2147483647 w 191"/>
              <a:gd name="T37" fmla="*/ 2147483647 h 213"/>
              <a:gd name="T38" fmla="*/ 2147483647 w 191"/>
              <a:gd name="T39" fmla="*/ 2147483647 h 213"/>
              <a:gd name="T40" fmla="*/ 2147483647 w 191"/>
              <a:gd name="T41" fmla="*/ 2147483647 h 21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91"/>
              <a:gd name="T64" fmla="*/ 0 h 213"/>
              <a:gd name="T65" fmla="*/ 191 w 191"/>
              <a:gd name="T66" fmla="*/ 213 h 21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91" h="213">
                <a:moveTo>
                  <a:pt x="133" y="143"/>
                </a:moveTo>
                <a:cubicBezTo>
                  <a:pt x="187" y="152"/>
                  <a:pt x="187" y="152"/>
                  <a:pt x="187" y="152"/>
                </a:cubicBezTo>
                <a:cubicBezTo>
                  <a:pt x="180" y="172"/>
                  <a:pt x="169" y="187"/>
                  <a:pt x="155" y="197"/>
                </a:cubicBezTo>
                <a:cubicBezTo>
                  <a:pt x="140" y="208"/>
                  <a:pt x="121" y="213"/>
                  <a:pt x="99" y="213"/>
                </a:cubicBezTo>
                <a:cubicBezTo>
                  <a:pt x="63" y="213"/>
                  <a:pt x="37" y="201"/>
                  <a:pt x="20" y="178"/>
                </a:cubicBezTo>
                <a:cubicBezTo>
                  <a:pt x="7" y="160"/>
                  <a:pt x="0" y="136"/>
                  <a:pt x="0" y="108"/>
                </a:cubicBezTo>
                <a:cubicBezTo>
                  <a:pt x="0" y="74"/>
                  <a:pt x="9" y="48"/>
                  <a:pt x="26" y="29"/>
                </a:cubicBezTo>
                <a:cubicBezTo>
                  <a:pt x="44" y="10"/>
                  <a:pt x="66" y="0"/>
                  <a:pt x="93" y="0"/>
                </a:cubicBezTo>
                <a:cubicBezTo>
                  <a:pt x="124" y="0"/>
                  <a:pt x="148" y="10"/>
                  <a:pt x="165" y="30"/>
                </a:cubicBezTo>
                <a:cubicBezTo>
                  <a:pt x="183" y="50"/>
                  <a:pt x="191" y="81"/>
                  <a:pt x="190" y="122"/>
                </a:cubicBezTo>
                <a:cubicBezTo>
                  <a:pt x="55" y="122"/>
                  <a:pt x="55" y="122"/>
                  <a:pt x="55" y="122"/>
                </a:cubicBezTo>
                <a:cubicBezTo>
                  <a:pt x="55" y="138"/>
                  <a:pt x="60" y="150"/>
                  <a:pt x="68" y="159"/>
                </a:cubicBezTo>
                <a:cubicBezTo>
                  <a:pt x="76" y="168"/>
                  <a:pt x="87" y="173"/>
                  <a:pt x="99" y="173"/>
                </a:cubicBezTo>
                <a:cubicBezTo>
                  <a:pt x="108" y="173"/>
                  <a:pt x="115" y="170"/>
                  <a:pt x="120" y="166"/>
                </a:cubicBezTo>
                <a:cubicBezTo>
                  <a:pt x="126" y="161"/>
                  <a:pt x="130" y="154"/>
                  <a:pt x="133" y="143"/>
                </a:cubicBezTo>
                <a:close/>
                <a:moveTo>
                  <a:pt x="137" y="89"/>
                </a:moveTo>
                <a:cubicBezTo>
                  <a:pt x="136" y="73"/>
                  <a:pt x="132" y="61"/>
                  <a:pt x="125" y="53"/>
                </a:cubicBezTo>
                <a:cubicBezTo>
                  <a:pt x="117" y="45"/>
                  <a:pt x="108" y="41"/>
                  <a:pt x="97" y="41"/>
                </a:cubicBezTo>
                <a:cubicBezTo>
                  <a:pt x="85" y="41"/>
                  <a:pt x="75" y="45"/>
                  <a:pt x="67" y="54"/>
                </a:cubicBezTo>
                <a:cubicBezTo>
                  <a:pt x="60" y="63"/>
                  <a:pt x="56" y="74"/>
                  <a:pt x="56" y="89"/>
                </a:cubicBezTo>
                <a:lnTo>
                  <a:pt x="137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4B413C"/>
              </a:solidFill>
              <a:ea typeface="ＭＳ Ｐゴシック" pitchFamily="34" charset="-128"/>
            </a:endParaRPr>
          </a:p>
        </p:txBody>
      </p:sp>
      <p:sp>
        <p:nvSpPr>
          <p:cNvPr id="422" name="Rectangle 214"/>
          <p:cNvSpPr>
            <a:spLocks noChangeArrowheads="1"/>
          </p:cNvSpPr>
          <p:nvPr/>
        </p:nvSpPr>
        <p:spPr bwMode="gray">
          <a:xfrm>
            <a:off x="881065" y="1625930"/>
            <a:ext cx="4319587" cy="349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2800" dirty="0" smtClean="0"/>
              <a:t>Dedicated </a:t>
            </a:r>
            <a:r>
              <a:rPr lang="en-US" sz="2800" dirty="0"/>
              <a:t>to selecting and funding the excellent </a:t>
            </a:r>
            <a:r>
              <a:rPr lang="en-US" sz="2800" b="1" dirty="0"/>
              <a:t>ideas</a:t>
            </a:r>
            <a:r>
              <a:rPr lang="en-US" sz="2800" dirty="0"/>
              <a:t> that have not happened yet and the </a:t>
            </a:r>
            <a:r>
              <a:rPr lang="en-US" sz="2800" dirty="0" smtClean="0"/>
              <a:t>scientists that are dreaming of them</a:t>
            </a:r>
            <a:r>
              <a:rPr lang="en-GB" sz="2000" dirty="0"/>
              <a:t/>
            </a:r>
            <a:br>
              <a:rPr lang="en-GB" sz="2000" dirty="0"/>
            </a:b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28565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6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" grpId="0" animBg="1"/>
      <p:bldP spid="419" grpId="0" animBg="1"/>
      <p:bldP spid="420" grpId="0" animBg="1"/>
      <p:bldP spid="421" grpId="0" animBg="1"/>
      <p:bldP spid="4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The « Learning Corner » portal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9909" y="2492375"/>
            <a:ext cx="6884182" cy="352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2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95936" y="260648"/>
            <a:ext cx="4752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600" dirty="0" err="1" smtClean="0">
                <a:solidFill>
                  <a:srgbClr val="FFC000"/>
                </a:solidFill>
                <a:latin typeface="Segoe Script" panose="030B0504020000000003" pitchFamily="66" charset="0"/>
              </a:rPr>
              <a:t>Ani’s</a:t>
            </a:r>
            <a:endParaRPr lang="en-GB" sz="9600" dirty="0">
              <a:solidFill>
                <a:srgbClr val="FFC00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8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988840"/>
            <a:ext cx="8229600" cy="4869160"/>
          </a:xfrm>
        </p:spPr>
        <p:txBody>
          <a:bodyPr/>
          <a:lstStyle/>
          <a:p>
            <a:r>
              <a:rPr lang="fr-BE" sz="1600" dirty="0" err="1" smtClean="0"/>
              <a:t>Useful</a:t>
            </a:r>
            <a:r>
              <a:rPr lang="fr-BE" sz="1600" dirty="0" smtClean="0"/>
              <a:t> links and contacts:</a:t>
            </a:r>
            <a:br>
              <a:rPr lang="fr-BE" sz="1600" dirty="0" smtClean="0"/>
            </a:br>
            <a:r>
              <a:rPr lang="fr-BE" sz="1600" dirty="0" smtClean="0"/>
              <a:t/>
            </a:r>
            <a:br>
              <a:rPr lang="fr-BE" sz="1600" dirty="0" smtClean="0"/>
            </a:br>
            <a:r>
              <a:rPr lang="en-GB" sz="1600" u="sng" dirty="0">
                <a:hlinkClick r:id="rId3"/>
              </a:rPr>
              <a:t>https://www.consilium.europa.eu/bg/council-eu/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u="sng" dirty="0">
                <a:hlinkClick r:id="rId4"/>
              </a:rPr>
              <a:t>https://ec.europa.eu/info/index_bg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u="sng" dirty="0">
                <a:hlinkClick r:id="rId5"/>
              </a:rPr>
              <a:t>https://</a:t>
            </a:r>
            <a:r>
              <a:rPr lang="en-GB" sz="1600" u="sng" dirty="0" smtClean="0">
                <a:hlinkClick r:id="rId5"/>
              </a:rPr>
              <a:t>www.europarl.europa.eu/portal/en</a:t>
            </a:r>
            <a:r>
              <a:rPr lang="en-GB" sz="1600" u="sng" dirty="0" smtClean="0"/>
              <a:t/>
            </a:r>
            <a:br>
              <a:rPr lang="en-GB" sz="1600" u="sng" dirty="0" smtClean="0"/>
            </a:br>
            <a:r>
              <a:rPr lang="en-GB" sz="1600" dirty="0"/>
              <a:t/>
            </a:r>
            <a:br>
              <a:rPr lang="en-GB" sz="1600" dirty="0"/>
            </a:br>
            <a:r>
              <a:rPr lang="en-GB" sz="1600" u="sng" dirty="0">
                <a:hlinkClick r:id="rId6"/>
              </a:rPr>
              <a:t>https://blogs.ec.europa.eu/ECintheUK/euromyths-a-z-index</a:t>
            </a:r>
            <a:r>
              <a:rPr lang="en-GB" sz="1600" u="sng" dirty="0" smtClean="0">
                <a:hlinkClick r:id="rId6"/>
              </a:rPr>
              <a:t>/</a:t>
            </a:r>
            <a:r>
              <a:rPr lang="en-GB" sz="1600" u="sng" dirty="0" smtClean="0"/>
              <a:t/>
            </a:r>
            <a:br>
              <a:rPr lang="en-GB" sz="1600" u="sng" dirty="0" smtClean="0"/>
            </a:br>
            <a:r>
              <a:rPr lang="en-GB" sz="1600" dirty="0"/>
              <a:t/>
            </a:r>
            <a:br>
              <a:rPr lang="en-GB" sz="1600" dirty="0"/>
            </a:br>
            <a:r>
              <a:rPr lang="en-GB" sz="1600" u="sng" dirty="0">
                <a:hlinkClick r:id="rId7"/>
              </a:rPr>
              <a:t>https://</a:t>
            </a:r>
            <a:r>
              <a:rPr lang="en-GB" sz="1600" u="sng" dirty="0" smtClean="0">
                <a:hlinkClick r:id="rId7"/>
              </a:rPr>
              <a:t>europa.eu/euandme/frontpage_bg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u="sng" dirty="0" smtClean="0">
                <a:hlinkClick r:id="rId8"/>
              </a:rPr>
              <a:t>ec.europa.eu/youth/solidarity-corps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u="sng" dirty="0">
                <a:hlinkClick r:id="rId9"/>
              </a:rPr>
              <a:t>https://</a:t>
            </a:r>
            <a:r>
              <a:rPr lang="en-GB" sz="1600" u="sng" dirty="0" smtClean="0">
                <a:hlinkClick r:id="rId9"/>
              </a:rPr>
              <a:t>epso.europa.eu/job-opportunities/traineeships_bg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u="sng" dirty="0">
                <a:hlinkClick r:id="rId10"/>
              </a:rPr>
              <a:t>https://</a:t>
            </a:r>
            <a:r>
              <a:rPr lang="en-GB" sz="1600" u="sng" dirty="0" smtClean="0">
                <a:hlinkClick r:id="rId10"/>
              </a:rPr>
              <a:t>ec.europa.eu/stages/home_en</a:t>
            </a:r>
            <a:r>
              <a:rPr lang="en-GB" sz="1600" u="sng" dirty="0" smtClean="0"/>
              <a:t/>
            </a:r>
            <a:br>
              <a:rPr lang="en-GB" sz="1600" u="sng" dirty="0" smtClean="0"/>
            </a:br>
            <a:r>
              <a:rPr lang="en-GB" sz="1600" dirty="0"/>
              <a:t/>
            </a:r>
            <a:br>
              <a:rPr lang="en-GB" sz="1600" dirty="0"/>
            </a:br>
            <a:r>
              <a:rPr lang="en-GB" sz="1600" u="sng" dirty="0">
                <a:hlinkClick r:id="rId11"/>
              </a:rPr>
              <a:t>https://</a:t>
            </a:r>
            <a:r>
              <a:rPr lang="en-GB" sz="1600" u="sng" dirty="0" smtClean="0">
                <a:hlinkClick r:id="rId11"/>
              </a:rPr>
              <a:t>epso.europa.eu/home_en</a:t>
            </a:r>
            <a:r>
              <a:rPr lang="en-GB" sz="1600" u="sng" dirty="0" smtClean="0"/>
              <a:t/>
            </a:r>
            <a:br>
              <a:rPr lang="en-GB" sz="1600" u="sng" dirty="0" smtClean="0"/>
            </a:br>
            <a:r>
              <a:rPr lang="en-GB" sz="1600" u="sng" dirty="0">
                <a:hlinkClick r:id="rId12"/>
              </a:rPr>
              <a:t>https://</a:t>
            </a:r>
            <a:r>
              <a:rPr lang="en-GB" sz="1600" u="sng" dirty="0" smtClean="0">
                <a:hlinkClick r:id="rId12"/>
              </a:rPr>
              <a:t>prometric.com/epso/EPSO-AD-Cycle-Self-Assessment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u="sng" dirty="0">
                <a:hlinkClick r:id="rId13"/>
              </a:rPr>
              <a:t>https://</a:t>
            </a:r>
            <a:r>
              <a:rPr lang="en-GB" sz="1600" u="sng" dirty="0" smtClean="0">
                <a:hlinkClick r:id="rId13"/>
              </a:rPr>
              <a:t>europa.eu/youth/working_bg</a:t>
            </a:r>
            <a:r>
              <a:rPr lang="en-GB" sz="1600" u="sng" dirty="0" smtClean="0"/>
              <a:t/>
            </a:r>
            <a:br>
              <a:rPr lang="en-GB" sz="1600" u="sng" dirty="0" smtClean="0"/>
            </a:br>
            <a:r>
              <a:rPr lang="en-GB" sz="1600" dirty="0"/>
              <a:t/>
            </a:r>
            <a:br>
              <a:rPr lang="en-GB" sz="1600" dirty="0"/>
            </a:br>
            <a:r>
              <a:rPr lang="en-GB" sz="1600" u="sng" dirty="0">
                <a:hlinkClick r:id="rId14"/>
              </a:rPr>
              <a:t>https://ec.europa.eu/research/mariecurieactions/how-to/find-job_en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u="sng" dirty="0">
                <a:hlinkClick r:id="rId15"/>
              </a:rPr>
              <a:t>https://</a:t>
            </a:r>
            <a:r>
              <a:rPr lang="en-GB" sz="1600" u="sng" dirty="0" smtClean="0">
                <a:hlinkClick r:id="rId15"/>
              </a:rPr>
              <a:t>erc.europa.eu/funding/starting-grants</a:t>
            </a:r>
            <a:r>
              <a:rPr lang="en-GB" sz="1600" u="sng" dirty="0" smtClean="0"/>
              <a:t/>
            </a:r>
            <a:br>
              <a:rPr lang="en-GB" sz="1600" u="sng" dirty="0" smtClean="0"/>
            </a:br>
            <a:r>
              <a:rPr lang="en-GB" sz="1600" dirty="0"/>
              <a:t/>
            </a:r>
            <a:br>
              <a:rPr lang="en-GB" sz="1600" dirty="0"/>
            </a:br>
            <a:r>
              <a:rPr lang="en-GB" sz="1600" u="sng" dirty="0">
                <a:hlinkClick r:id="rId16"/>
              </a:rPr>
              <a:t>https://europa.eu/learning-corner/home_bg</a:t>
            </a:r>
            <a:r>
              <a:rPr lang="en-GB" dirty="0"/>
              <a:t/>
            </a:r>
            <a:br>
              <a:rPr lang="en-GB" dirty="0"/>
            </a:br>
            <a:r>
              <a:rPr lang="fr-BE" dirty="0" smtClean="0"/>
              <a:t/>
            </a:r>
            <a:br>
              <a:rPr lang="fr-BE" dirty="0" smtClean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989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068960"/>
            <a:ext cx="8229600" cy="936625"/>
          </a:xfrm>
        </p:spPr>
        <p:txBody>
          <a:bodyPr/>
          <a:lstStyle/>
          <a:p>
            <a:r>
              <a:rPr lang="bg-BG" sz="6000" dirty="0" smtClean="0"/>
              <a:t>Благодаря ви за вниманието!</a:t>
            </a:r>
            <a:br>
              <a:rPr lang="bg-BG" sz="6000" dirty="0" smtClean="0"/>
            </a:br>
            <a:r>
              <a:rPr lang="bg-BG" sz="6000" dirty="0"/>
              <a:t/>
            </a:r>
            <a:br>
              <a:rPr lang="bg-BG" sz="6000" dirty="0"/>
            </a:br>
            <a:r>
              <a:rPr lang="fr-BE" sz="2400" dirty="0" smtClean="0"/>
              <a:t>Ani.Domain@ec.europa.eu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2637325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5" y="1556792"/>
            <a:ext cx="8975826" cy="463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2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23900"/>
          </a:xfrm>
        </p:spPr>
        <p:txBody>
          <a:bodyPr/>
          <a:lstStyle/>
          <a:p>
            <a:pPr eaLnBrk="1" hangingPunct="1"/>
            <a:r>
              <a:rPr lang="en-GB" altLang="nl-BE" sz="20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EU institutions</a:t>
            </a:r>
            <a:endParaRPr lang="en-US" altLang="nl-BE" sz="200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855663" y="2843213"/>
            <a:ext cx="2286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bg-BG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Европейски парламент</a:t>
            </a:r>
            <a:endParaRPr lang="en-GB" sz="1200" dirty="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39552" y="3645024"/>
            <a:ext cx="1306711" cy="645989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bg-BG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Съд на Европейския съюз</a:t>
            </a:r>
            <a:endParaRPr lang="en-GB" sz="1200" dirty="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998664" y="3645024"/>
            <a:ext cx="1277192" cy="645989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bg-BG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Европейска сметна палата</a:t>
            </a:r>
            <a:endParaRPr lang="en-GB" sz="1200" dirty="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446463" y="3757613"/>
            <a:ext cx="2286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bg-BG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Икономически и социален комитет</a:t>
            </a:r>
            <a:endParaRPr lang="en-GB" sz="1200" dirty="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446463" y="2843213"/>
            <a:ext cx="2286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bg-BG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Съвет на министрите</a:t>
            </a:r>
            <a:endParaRPr lang="en-GB" sz="1200" dirty="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</a:endParaRPr>
          </a:p>
          <a:p>
            <a:pPr algn="ctr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(The Council)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6037263" y="2843213"/>
            <a:ext cx="2286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bg-BG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Европейска Комисия</a:t>
            </a:r>
            <a:endParaRPr lang="en-GB" sz="1200" dirty="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855663" y="4672013"/>
            <a:ext cx="2286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bg-BG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Европейска инвестиционна банка</a:t>
            </a:r>
            <a:endParaRPr lang="en-GB" sz="1200" dirty="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6037263" y="4672013"/>
            <a:ext cx="2286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bg-BG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Европейска централна банка</a:t>
            </a:r>
            <a:endParaRPr lang="en-GB" sz="1200" dirty="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6444208" y="3625118"/>
            <a:ext cx="17526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1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buNone/>
            </a:pPr>
            <a:r>
              <a:rPr lang="bg-BG" altLang="en-US" b="0">
                <a:solidFill>
                  <a:srgbClr val="595959"/>
                </a:solidFill>
              </a:rPr>
              <a:t>Агенции</a:t>
            </a:r>
            <a:endParaRPr lang="en-GB" altLang="en-US" b="0" dirty="0">
              <a:solidFill>
                <a:srgbClr val="595959"/>
              </a:solidFill>
            </a:endParaRPr>
          </a:p>
        </p:txBody>
      </p:sp>
      <p:sp>
        <p:nvSpPr>
          <p:cNvPr id="68621" name="Rectangle 14"/>
          <p:cNvSpPr>
            <a:spLocks noChangeArrowheads="1"/>
          </p:cNvSpPr>
          <p:nvPr/>
        </p:nvSpPr>
        <p:spPr bwMode="auto">
          <a:xfrm>
            <a:off x="3598863" y="4724400"/>
            <a:ext cx="2057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spcBef>
                <a:spcPct val="20000"/>
              </a:spcBef>
            </a:pPr>
            <a:endParaRPr lang="en-GB" altLang="en-US" sz="1200" dirty="0">
              <a:solidFill>
                <a:srgbClr val="595959"/>
              </a:solidFill>
              <a:latin typeface="Verdana" pitchFamily="34" charset="0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3446463" y="1928813"/>
            <a:ext cx="2286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bg-BG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Европейски съвет </a:t>
            </a:r>
            <a:r>
              <a:rPr lang="en-GB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(summit</a:t>
            </a:r>
            <a:r>
              <a:rPr lang="en-GB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)</a:t>
            </a: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3370263" y="4665589"/>
            <a:ext cx="2286000" cy="539824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bg-BG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Комитет на регионите</a:t>
            </a:r>
            <a:endParaRPr lang="en-GB" sz="1200" dirty="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38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52737"/>
            <a:ext cx="8927132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7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68760"/>
            <a:ext cx="8424936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3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>
                <a:hlinkClick r:id="rId3"/>
              </a:rPr>
              <a:t>https://blogs.ec.europa.eu/ECintheUK/euromyths-a-z-index/</a:t>
            </a:r>
            <a:endParaRPr lang="en-GB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56721" y="2492896"/>
            <a:ext cx="3853367" cy="40158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299286">
            <a:off x="5312978" y="3018379"/>
            <a:ext cx="3124464" cy="3496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Dominic Cummings, the Vote Leave campaign director, described the EU referendum as a “dumb idea” in a series of tweets, and said other options should have been tried out first before the vote was called.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6255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33257"/>
            <a:ext cx="8229600" cy="792087"/>
          </a:xfrm>
        </p:spPr>
        <p:txBody>
          <a:bodyPr/>
          <a:lstStyle/>
          <a:p>
            <a:r>
              <a:rPr lang="en-GB" sz="1800" dirty="0">
                <a:hlinkClick r:id="rId2"/>
              </a:rPr>
              <a:t>http://www.europarl.europa.eu/external/html/budgetataglance/default_en.html#bulgaria</a:t>
            </a:r>
            <a:endParaRPr lang="en-GB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68" y="1196753"/>
            <a:ext cx="840990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4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339851"/>
            <a:ext cx="8229600" cy="360958"/>
          </a:xfrm>
        </p:spPr>
        <p:txBody>
          <a:bodyPr/>
          <a:lstStyle/>
          <a:p>
            <a:r>
              <a:rPr lang="en-GB" sz="1400" dirty="0">
                <a:hlinkClick r:id="rId3"/>
              </a:rPr>
              <a:t>https://europa.eu/euandme/frontpage_bg</a:t>
            </a:r>
            <a:endParaRPr lang="en-GB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00809"/>
            <a:ext cx="8435280" cy="515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8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C_Blank">
  <a:themeElements>
    <a:clrScheme name="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EC_Blank">
  <a:themeElements>
    <a:clrScheme name="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54194"/>
      </a:accent1>
      <a:accent2>
        <a:srgbClr val="A81573"/>
      </a:accent2>
      <a:accent3>
        <a:srgbClr val="14ADE5"/>
      </a:accent3>
      <a:accent4>
        <a:srgbClr val="808080"/>
      </a:accent4>
      <a:accent5>
        <a:srgbClr val="FFFFFF"/>
      </a:accent5>
      <a:accent6>
        <a:srgbClr val="D8D8D8"/>
      </a:accent6>
      <a:hlink>
        <a:srgbClr val="154194"/>
      </a:hlink>
      <a:folHlink>
        <a:srgbClr val="A81573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54194"/>
      </a:accent1>
      <a:accent2>
        <a:srgbClr val="A81573"/>
      </a:accent2>
      <a:accent3>
        <a:srgbClr val="14ADE5"/>
      </a:accent3>
      <a:accent4>
        <a:srgbClr val="808080"/>
      </a:accent4>
      <a:accent5>
        <a:srgbClr val="FFFFFF"/>
      </a:accent5>
      <a:accent6>
        <a:srgbClr val="D8D8D8"/>
      </a:accent6>
      <a:hlink>
        <a:srgbClr val="154194"/>
      </a:hlink>
      <a:folHlink>
        <a:srgbClr val="A81573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Blank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54194"/>
      </a:accent1>
      <a:accent2>
        <a:srgbClr val="A81573"/>
      </a:accent2>
      <a:accent3>
        <a:srgbClr val="14ADE5"/>
      </a:accent3>
      <a:accent4>
        <a:srgbClr val="808080"/>
      </a:accent4>
      <a:accent5>
        <a:srgbClr val="FFFFFF"/>
      </a:accent5>
      <a:accent6>
        <a:srgbClr val="D8D8D8"/>
      </a:accent6>
      <a:hlink>
        <a:srgbClr val="154194"/>
      </a:hlink>
      <a:folHlink>
        <a:srgbClr val="A81573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Blank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54194"/>
      </a:accent1>
      <a:accent2>
        <a:srgbClr val="A81573"/>
      </a:accent2>
      <a:accent3>
        <a:srgbClr val="14ADE5"/>
      </a:accent3>
      <a:accent4>
        <a:srgbClr val="808080"/>
      </a:accent4>
      <a:accent5>
        <a:srgbClr val="FFFFFF"/>
      </a:accent5>
      <a:accent6>
        <a:srgbClr val="D8D8D8"/>
      </a:accent6>
      <a:hlink>
        <a:srgbClr val="154194"/>
      </a:hlink>
      <a:folHlink>
        <a:srgbClr val="A81573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Blank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54194"/>
      </a:accent1>
      <a:accent2>
        <a:srgbClr val="A81573"/>
      </a:accent2>
      <a:accent3>
        <a:srgbClr val="14ADE5"/>
      </a:accent3>
      <a:accent4>
        <a:srgbClr val="808080"/>
      </a:accent4>
      <a:accent5>
        <a:srgbClr val="FFFFFF"/>
      </a:accent5>
      <a:accent6>
        <a:srgbClr val="D8D8D8"/>
      </a:accent6>
      <a:hlink>
        <a:srgbClr val="154194"/>
      </a:hlink>
      <a:folHlink>
        <a:srgbClr val="A81573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Blank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54194"/>
      </a:accent1>
      <a:accent2>
        <a:srgbClr val="A81573"/>
      </a:accent2>
      <a:accent3>
        <a:srgbClr val="14ADE5"/>
      </a:accent3>
      <a:accent4>
        <a:srgbClr val="808080"/>
      </a:accent4>
      <a:accent5>
        <a:srgbClr val="FFFFFF"/>
      </a:accent5>
      <a:accent6>
        <a:srgbClr val="D8D8D8"/>
      </a:accent6>
      <a:hlink>
        <a:srgbClr val="154194"/>
      </a:hlink>
      <a:folHlink>
        <a:srgbClr val="A81573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Blank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54194"/>
      </a:accent1>
      <a:accent2>
        <a:srgbClr val="A81573"/>
      </a:accent2>
      <a:accent3>
        <a:srgbClr val="14ADE5"/>
      </a:accent3>
      <a:accent4>
        <a:srgbClr val="808080"/>
      </a:accent4>
      <a:accent5>
        <a:srgbClr val="FFFFFF"/>
      </a:accent5>
      <a:accent6>
        <a:srgbClr val="D8D8D8"/>
      </a:accent6>
      <a:hlink>
        <a:srgbClr val="154194"/>
      </a:hlink>
      <a:folHlink>
        <a:srgbClr val="A81573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Blank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54194"/>
      </a:accent1>
      <a:accent2>
        <a:srgbClr val="A81573"/>
      </a:accent2>
      <a:accent3>
        <a:srgbClr val="14ADE5"/>
      </a:accent3>
      <a:accent4>
        <a:srgbClr val="808080"/>
      </a:accent4>
      <a:accent5>
        <a:srgbClr val="FFFFFF"/>
      </a:accent5>
      <a:accent6>
        <a:srgbClr val="D8D8D8"/>
      </a:accent6>
      <a:hlink>
        <a:srgbClr val="154194"/>
      </a:hlink>
      <a:folHlink>
        <a:srgbClr val="A81573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C_Collab_Reference xmlns="06db80e1-0d25-4780-bd3b-cbe502153dc1" xsi:nil="true"/>
    <_Status xmlns="http://schemas.microsoft.com/sharepoint/v3/fields">Not Started</_Status>
    <EC_Collab_DocumentLanguage xmlns="06db80e1-0d25-4780-bd3b-cbe502153dc1">EN</EC_Collab_DocumentLanguage>
    <EC_Collab_Status xmlns="06db80e1-0d25-4780-bd3b-cbe502153dc1">Not Started</EC_Collab_Statu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EC Document" ma:contentTypeID="0x010100258AA79CEB83498886A3A0868112325000FBD9224316014248B41FF5F2DBD44827" ma:contentTypeVersion="2" ma:contentTypeDescription="Create a new document in this library." ma:contentTypeScope="" ma:versionID="ba92cd00a3d19e9ddf7e964c2e7a8e7f">
  <xsd:schema xmlns:xsd="http://www.w3.org/2001/XMLSchema" xmlns:xs="http://www.w3.org/2001/XMLSchema" xmlns:p="http://schemas.microsoft.com/office/2006/metadata/properties" xmlns:ns2="http://schemas.microsoft.com/sharepoint/v3/fields" xmlns:ns3="06db80e1-0d25-4780-bd3b-cbe502153dc1" targetNamespace="http://schemas.microsoft.com/office/2006/metadata/properties" ma:root="true" ma:fieldsID="22f69c7e4c3a3c543d21e7dbf3b81a6c" ns2:_="" ns3:_="">
    <xsd:import namespace="http://schemas.microsoft.com/sharepoint/v3/fields"/>
    <xsd:import namespace="06db80e1-0d25-4780-bd3b-cbe502153dc1"/>
    <xsd:element name="properties">
      <xsd:complexType>
        <xsd:sequence>
          <xsd:element name="documentManagement">
            <xsd:complexType>
              <xsd:all>
                <xsd:element ref="ns3:EC_Collab_Reference" minOccurs="0"/>
                <xsd:element ref="ns2:_Status" minOccurs="0"/>
                <xsd:element ref="ns3:EC_Collab_DocumentLanguage"/>
                <xsd:element ref="ns3:EC_Collab_Status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13" nillable="true" ma:displayName="Status" ma:default="Not Started" ma:hidden="true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db80e1-0d25-4780-bd3b-cbe502153dc1" elementFormDefault="qualified">
    <xsd:import namespace="http://schemas.microsoft.com/office/2006/documentManagement/types"/>
    <xsd:import namespace="http://schemas.microsoft.com/office/infopath/2007/PartnerControls"/>
    <xsd:element name="EC_Collab_Reference" ma:index="12" nillable="true" ma:displayName="Reference" ma:internalName="EC_Collab_Reference">
      <xsd:simpleType>
        <xsd:restriction base="dms:Text"/>
      </xsd:simpleType>
    </xsd:element>
    <xsd:element name="EC_Collab_DocumentLanguage" ma:index="14" ma:displayName="Language" ma:default="EN" ma:internalName="EC_Collab_DocumentLanguage">
      <xsd:simpleType>
        <xsd:restriction base="dms:Choice">
          <xsd:enumeration value="BG"/>
          <xsd:enumeration value="ES"/>
          <xsd:enumeration value="CS"/>
          <xsd:enumeration value="DA"/>
          <xsd:enumeration value="DE"/>
          <xsd:enumeration value="ET"/>
          <xsd:enumeration value="EL"/>
          <xsd:enumeration value="EN"/>
          <xsd:enumeration value="FR"/>
          <xsd:enumeration value="GA"/>
          <xsd:enumeration value="IT"/>
          <xsd:enumeration value="LT"/>
          <xsd:enumeration value="LV"/>
          <xsd:enumeration value="HU"/>
          <xsd:enumeration value="MT"/>
          <xsd:enumeration value="NL"/>
          <xsd:enumeration value="PL"/>
          <xsd:enumeration value="PT"/>
          <xsd:enumeration value="RO"/>
          <xsd:enumeration value="SK"/>
          <xsd:enumeration value="SL"/>
          <xsd:enumeration value="FI"/>
          <xsd:enumeration value="SV"/>
          <xsd:enumeration value="HR"/>
          <xsd:enumeration value="MK"/>
          <xsd:enumeration value="TR"/>
          <xsd:enumeration value="EU"/>
          <xsd:enumeration value="CA"/>
          <xsd:enumeration value="GL"/>
          <xsd:enumeration value="AB"/>
          <xsd:enumeration value="AA"/>
          <xsd:enumeration value="AF"/>
          <xsd:enumeration value="AK"/>
          <xsd:enumeration value="SQ"/>
          <xsd:enumeration value="AM"/>
          <xsd:enumeration value="AR"/>
          <xsd:enumeration value="AN"/>
          <xsd:enumeration value="HY"/>
          <xsd:enumeration value="AS"/>
          <xsd:enumeration value="AV"/>
          <xsd:enumeration value="AE"/>
          <xsd:enumeration value="AY"/>
          <xsd:enumeration value="AZ"/>
          <xsd:enumeration value="BM"/>
          <xsd:enumeration value="BA"/>
          <xsd:enumeration value="BE"/>
          <xsd:enumeration value="BN"/>
          <xsd:enumeration value="BH"/>
          <xsd:enumeration value="BI"/>
          <xsd:enumeration value="NB"/>
          <xsd:enumeration value="BS"/>
          <xsd:enumeration value="BR"/>
          <xsd:enumeration value="MY"/>
          <xsd:enumeration value="KM"/>
          <xsd:enumeration value="CH"/>
          <xsd:enumeration value="CE"/>
          <xsd:enumeration value="NY"/>
          <xsd:enumeration value="ZH"/>
          <xsd:enumeration value="CU"/>
          <xsd:enumeration value="CV"/>
          <xsd:enumeration value="KW"/>
          <xsd:enumeration value="CO"/>
          <xsd:enumeration value="CR"/>
          <xsd:enumeration value="DV"/>
          <xsd:enumeration value="DZ"/>
          <xsd:enumeration value="EO"/>
          <xsd:enumeration value="EE"/>
          <xsd:enumeration value="FO"/>
          <xsd:enumeration value="FJ"/>
          <xsd:enumeration value="FF"/>
          <xsd:enumeration value="GD"/>
          <xsd:enumeration value="LG"/>
          <xsd:enumeration value="KA"/>
          <xsd:enumeration value="GN"/>
          <xsd:enumeration value="GU"/>
          <xsd:enumeration value="HT"/>
          <xsd:enumeration value="HA"/>
          <xsd:enumeration value="HE"/>
          <xsd:enumeration value="HZ"/>
          <xsd:enumeration value="HI"/>
          <xsd:enumeration value="HO"/>
          <xsd:enumeration value="IS"/>
          <xsd:enumeration value="IO"/>
          <xsd:enumeration value="IG"/>
          <xsd:enumeration value="ID"/>
          <xsd:enumeration value="IA"/>
          <xsd:enumeration value="IE"/>
          <xsd:enumeration value="IU"/>
          <xsd:enumeration value="IK"/>
          <xsd:enumeration value="JA"/>
          <xsd:enumeration value="JV"/>
          <xsd:enumeration value="KL"/>
          <xsd:enumeration value="KN"/>
          <xsd:enumeration value="KR"/>
          <xsd:enumeration value="KS"/>
          <xsd:enumeration value="KK"/>
          <xsd:enumeration value="KI"/>
          <xsd:enumeration value="RW"/>
          <xsd:enumeration value="KY"/>
          <xsd:enumeration value="KV"/>
          <xsd:enumeration value="KG"/>
          <xsd:enumeration value="KO"/>
          <xsd:enumeration value="KJ"/>
          <xsd:enumeration value="KU"/>
          <xsd:enumeration value="LO"/>
          <xsd:enumeration value="LA"/>
          <xsd:enumeration value="LI"/>
          <xsd:enumeration value="LN"/>
          <xsd:enumeration value="LU"/>
          <xsd:enumeration value="LB"/>
          <xsd:enumeration value="MG"/>
          <xsd:enumeration value="MS"/>
          <xsd:enumeration value="ML"/>
          <xsd:enumeration value="GV"/>
          <xsd:enumeration value="MI"/>
          <xsd:enumeration value="MR"/>
          <xsd:enumeration value="MH"/>
          <xsd:enumeration value="MN"/>
          <xsd:enumeration value="NA"/>
          <xsd:enumeration value="NV"/>
          <xsd:enumeration value="ND"/>
          <xsd:enumeration value="NR"/>
          <xsd:enumeration value="NG"/>
          <xsd:enumeration value="NE"/>
          <xsd:enumeration value="SE"/>
          <xsd:enumeration value="NO"/>
          <xsd:enumeration value="NN"/>
          <xsd:enumeration value="OC"/>
          <xsd:enumeration value="OJ"/>
          <xsd:enumeration value="OR"/>
          <xsd:enumeration value="OM"/>
          <xsd:enumeration value="OS"/>
          <xsd:enumeration value="PI"/>
          <xsd:enumeration value="PA"/>
          <xsd:enumeration value="FA"/>
          <xsd:enumeration value="PS"/>
          <xsd:enumeration value="QU"/>
          <xsd:enumeration value="RM"/>
          <xsd:enumeration value="RN"/>
          <xsd:enumeration value="RU"/>
          <xsd:enumeration value="SM"/>
          <xsd:enumeration value="SG"/>
          <xsd:enumeration value="SA"/>
          <xsd:enumeration value="SC"/>
          <xsd:enumeration value="SR"/>
          <xsd:enumeration value="SN"/>
          <xsd:enumeration value="II"/>
          <xsd:enumeration value="SD"/>
          <xsd:enumeration value="SI"/>
          <xsd:enumeration value="SO"/>
          <xsd:enumeration value="ST"/>
          <xsd:enumeration value="SU"/>
          <xsd:enumeration value="SW"/>
          <xsd:enumeration value="SS"/>
          <xsd:enumeration value="TL"/>
          <xsd:enumeration value="TY"/>
          <xsd:enumeration value="TG"/>
          <xsd:enumeration value="TA"/>
          <xsd:enumeration value="TT"/>
          <xsd:enumeration value="TE"/>
          <xsd:enumeration value="TH"/>
          <xsd:enumeration value="BO"/>
          <xsd:enumeration value="TI"/>
          <xsd:enumeration value="TO"/>
          <xsd:enumeration value="TS"/>
          <xsd:enumeration value="TN"/>
          <xsd:enumeration value="TK"/>
          <xsd:enumeration value="TW"/>
          <xsd:enumeration value="UG"/>
          <xsd:enumeration value="UK"/>
          <xsd:enumeration value="UR"/>
          <xsd:enumeration value="UZ"/>
          <xsd:enumeration value="VE"/>
          <xsd:enumeration value="VI"/>
          <xsd:enumeration value="VO"/>
          <xsd:enumeration value="WA"/>
          <xsd:enumeration value="CY"/>
          <xsd:enumeration value="FY"/>
          <xsd:enumeration value="WO"/>
          <xsd:enumeration value="XH"/>
          <xsd:enumeration value="YI"/>
          <xsd:enumeration value="YO"/>
          <xsd:enumeration value="ZA"/>
          <xsd:enumeration value="ZU"/>
        </xsd:restriction>
      </xsd:simpleType>
    </xsd:element>
    <xsd:element name="EC_Collab_Status" ma:index="15" ma:displayName="EC Status" ma:default="Not Started" ma:internalName="EC_Collab_Status">
      <xsd:simpleType>
        <xsd:restriction base="dms:Choice">
          <xsd:enumeration value="Not Started"/>
          <xsd:enumeration value="Draft"/>
          <xsd:enumeration value="Reviewed"/>
          <xsd:enumeration value="Scheduled"/>
          <xsd:enumeration value="Published"/>
          <xsd:enumeration value="Final"/>
          <xsd:enumeration value="Expired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9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 ma:index="8" ma:displayName="Subject"/>
        <xsd:element ref="dc:description" minOccurs="0" maxOccurs="1" ma:index="11" ma:displayName="Comments"/>
        <xsd:element name="keywords" minOccurs="0" maxOccurs="1" type="xsd:string" ma:index="10" ma:displayName="Keywords"/>
        <xsd:element ref="dc:language" minOccurs="0" maxOccurs="1"/>
        <xsd:element name="category" minOccurs="0" maxOccurs="1" type="xsd:string" ma:index="16" ma:displayName="Category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624F3F-E1E0-4476-BA92-372094930F3C}">
  <ds:schemaRefs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www.w3.org/XML/1998/namespace"/>
    <ds:schemaRef ds:uri="http://schemas.microsoft.com/sharepoint/v3/fields"/>
    <ds:schemaRef ds:uri="06db80e1-0d25-4780-bd3b-cbe502153dc1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AA488C8-B635-4080-A9D7-7623C810C79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65BD73-86CF-4A88-8B19-04F911FBD2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06db80e1-0d25-4780-bd3b-cbe502153d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2874</TotalTime>
  <Words>445</Words>
  <Application>Microsoft Office PowerPoint</Application>
  <PresentationFormat>On-screen Show (4:3)</PresentationFormat>
  <Paragraphs>101</Paragraphs>
  <Slides>29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ＭＳ Ｐゴシック</vt:lpstr>
      <vt:lpstr>Arial</vt:lpstr>
      <vt:lpstr>Calibri</vt:lpstr>
      <vt:lpstr>Geneva</vt:lpstr>
      <vt:lpstr>Helvetica Neue</vt:lpstr>
      <vt:lpstr>Segoe Script</vt:lpstr>
      <vt:lpstr>Verdana</vt:lpstr>
      <vt:lpstr>Verdana Bold</vt:lpstr>
      <vt:lpstr>Wingdings</vt:lpstr>
      <vt:lpstr>EC_Blank</vt:lpstr>
      <vt:lpstr>1_Blank</vt:lpstr>
      <vt:lpstr>2_Blank</vt:lpstr>
      <vt:lpstr>3_Blank</vt:lpstr>
      <vt:lpstr>4_Blank</vt:lpstr>
      <vt:lpstr>5_Blank</vt:lpstr>
      <vt:lpstr>6_Blank</vt:lpstr>
      <vt:lpstr>7_Blank</vt:lpstr>
      <vt:lpstr>8_Blank</vt:lpstr>
      <vt:lpstr>1_EC_Blank</vt:lpstr>
      <vt:lpstr>Ani Domain is Back to University!</vt:lpstr>
      <vt:lpstr>PowerPoint Presentation</vt:lpstr>
      <vt:lpstr>PowerPoint Presentation</vt:lpstr>
      <vt:lpstr>The EU institutions</vt:lpstr>
      <vt:lpstr>PowerPoint Presentation</vt:lpstr>
      <vt:lpstr>PowerPoint Presentation</vt:lpstr>
      <vt:lpstr>https://blogs.ec.europa.eu/ECintheUK/euromyths-a-z-index/</vt:lpstr>
      <vt:lpstr>PowerPoint Presentation</vt:lpstr>
      <vt:lpstr>https://europa.eu/euandme/frontpage_bg</vt:lpstr>
      <vt:lpstr>PowerPoint Presentation</vt:lpstr>
      <vt:lpstr> Erasmus+ and  the European Solidarity Corps    </vt:lpstr>
      <vt:lpstr>PowerPoint Presentation</vt:lpstr>
      <vt:lpstr>WHICH ACTIONS ARE SUPPORTED?</vt:lpstr>
      <vt:lpstr>What do you get as a volunteer?</vt:lpstr>
      <vt:lpstr>PowerPoint Presentation</vt:lpstr>
      <vt:lpstr>Стажове в Европейските институции https://epso.europa.eu/job-opportunities/traineeships_bg </vt:lpstr>
      <vt:lpstr>PowerPoint Presentation</vt:lpstr>
      <vt:lpstr>PowerPoint Presentation</vt:lpstr>
      <vt:lpstr>EU Careers Student Ambassadors</vt:lpstr>
      <vt:lpstr>PowerPoint Presentation</vt:lpstr>
      <vt:lpstr>PowerPoint Presentation</vt:lpstr>
      <vt:lpstr>PowerPoint Presentation</vt:lpstr>
      <vt:lpstr>https://europa.eu/youth/working_bg </vt:lpstr>
      <vt:lpstr>PowerPoint Presentation</vt:lpstr>
      <vt:lpstr>PowerPoint Presentation</vt:lpstr>
      <vt:lpstr>The « Learning Corner » portal</vt:lpstr>
      <vt:lpstr>PowerPoint Presentation</vt:lpstr>
      <vt:lpstr>Useful links and contacts:  https://www.consilium.europa.eu/bg/council-eu/ https://ec.europa.eu/info/index_bg https://www.europarl.europa.eu/portal/en  https://blogs.ec.europa.eu/ECintheUK/euromyths-a-z-index/  https://europa.eu/euandme/frontpage_bg ec.europa.eu/youth/solidarity-corps https://epso.europa.eu/job-opportunities/traineeships_bg https://ec.europa.eu/stages/home_en  https://epso.europa.eu/home_en https://prometric.com/epso/EPSO-AD-Cycle-Self-Assessment https://europa.eu/youth/working_bg  https://ec.europa.eu/research/mariecurieactions/how-to/find-job_en https://erc.europa.eu/funding/starting-grants  https://europa.eu/learning-corner/home_bg  </vt:lpstr>
      <vt:lpstr>Благодаря ви за вниманието!  Ani.Domain@ec.europa.eu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Youth and Erasmus+</dc:title>
  <dc:subject/>
  <dc:creator>KLINGBERG Mariann Ingrid (EAC)</dc:creator>
  <cp:keywords/>
  <dc:description/>
  <cp:lastModifiedBy>Преподавател</cp:lastModifiedBy>
  <cp:revision>144</cp:revision>
  <cp:lastPrinted>2017-02-06T17:24:55Z</cp:lastPrinted>
  <dcterms:modified xsi:type="dcterms:W3CDTF">2019-11-13T11:52:47Z</dcterms:modified>
  <cp:category>back to school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0x010100258AA79CEB83498886A3A0868112325000FBD9224316014248B41FF5F2DBD44827</vt:lpwstr>
  </property>
</Properties>
</file>